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50" r:id="rId1"/>
  </p:sldMasterIdLst>
  <p:notesMasterIdLst>
    <p:notesMasterId r:id="rId8"/>
  </p:notesMasterIdLst>
  <p:handoutMasterIdLst>
    <p:handoutMasterId r:id="rId9"/>
  </p:handoutMasterIdLst>
  <p:sldIdLst>
    <p:sldId id="271" r:id="rId2"/>
    <p:sldId id="433" r:id="rId3"/>
    <p:sldId id="435" r:id="rId4"/>
    <p:sldId id="440" r:id="rId5"/>
    <p:sldId id="450" r:id="rId6"/>
    <p:sldId id="451" r:id="rId7"/>
  </p:sldIdLst>
  <p:sldSz cx="9144000" cy="6858000" type="screen4x3"/>
  <p:notesSz cx="6802438" cy="9934575"/>
  <p:defaultTextStyle>
    <a:defPPr>
      <a:defRPr lang="zh-TW"/>
    </a:defPPr>
    <a:lvl1pPr algn="l" rtl="0" fontAlgn="base">
      <a:spcBef>
        <a:spcPct val="0"/>
      </a:spcBef>
      <a:spcAft>
        <a:spcPct val="0"/>
      </a:spcAft>
      <a:defRPr kumimoji="1" sz="3600" kern="1200">
        <a:solidFill>
          <a:schemeClr val="tx1"/>
        </a:solidFill>
        <a:latin typeface="Times New Roman" pitchFamily="18" charset="0"/>
        <a:ea typeface="標楷體" pitchFamily="65" charset="-120"/>
        <a:cs typeface="+mn-cs"/>
      </a:defRPr>
    </a:lvl1pPr>
    <a:lvl2pPr marL="457200" algn="l" rtl="0" fontAlgn="base">
      <a:spcBef>
        <a:spcPct val="0"/>
      </a:spcBef>
      <a:spcAft>
        <a:spcPct val="0"/>
      </a:spcAft>
      <a:defRPr kumimoji="1" sz="3600" kern="1200">
        <a:solidFill>
          <a:schemeClr val="tx1"/>
        </a:solidFill>
        <a:latin typeface="Times New Roman" pitchFamily="18" charset="0"/>
        <a:ea typeface="標楷體" pitchFamily="65" charset="-120"/>
        <a:cs typeface="+mn-cs"/>
      </a:defRPr>
    </a:lvl2pPr>
    <a:lvl3pPr marL="914400" algn="l" rtl="0" fontAlgn="base">
      <a:spcBef>
        <a:spcPct val="0"/>
      </a:spcBef>
      <a:spcAft>
        <a:spcPct val="0"/>
      </a:spcAft>
      <a:defRPr kumimoji="1" sz="3600" kern="1200">
        <a:solidFill>
          <a:schemeClr val="tx1"/>
        </a:solidFill>
        <a:latin typeface="Times New Roman" pitchFamily="18" charset="0"/>
        <a:ea typeface="標楷體" pitchFamily="65" charset="-120"/>
        <a:cs typeface="+mn-cs"/>
      </a:defRPr>
    </a:lvl3pPr>
    <a:lvl4pPr marL="1371600" algn="l" rtl="0" fontAlgn="base">
      <a:spcBef>
        <a:spcPct val="0"/>
      </a:spcBef>
      <a:spcAft>
        <a:spcPct val="0"/>
      </a:spcAft>
      <a:defRPr kumimoji="1" sz="3600" kern="1200">
        <a:solidFill>
          <a:schemeClr val="tx1"/>
        </a:solidFill>
        <a:latin typeface="Times New Roman" pitchFamily="18" charset="0"/>
        <a:ea typeface="標楷體" pitchFamily="65" charset="-120"/>
        <a:cs typeface="+mn-cs"/>
      </a:defRPr>
    </a:lvl4pPr>
    <a:lvl5pPr marL="1828800" algn="l" rtl="0" fontAlgn="base">
      <a:spcBef>
        <a:spcPct val="0"/>
      </a:spcBef>
      <a:spcAft>
        <a:spcPct val="0"/>
      </a:spcAft>
      <a:defRPr kumimoji="1" sz="3600" kern="1200">
        <a:solidFill>
          <a:schemeClr val="tx1"/>
        </a:solidFill>
        <a:latin typeface="Times New Roman" pitchFamily="18" charset="0"/>
        <a:ea typeface="標楷體" pitchFamily="65" charset="-120"/>
        <a:cs typeface="+mn-cs"/>
      </a:defRPr>
    </a:lvl5pPr>
    <a:lvl6pPr marL="2286000" algn="l" defTabSz="914400" rtl="0" eaLnBrk="1" latinLnBrk="0" hangingPunct="1">
      <a:defRPr kumimoji="1" sz="3600" kern="1200">
        <a:solidFill>
          <a:schemeClr val="tx1"/>
        </a:solidFill>
        <a:latin typeface="Times New Roman" pitchFamily="18" charset="0"/>
        <a:ea typeface="標楷體" pitchFamily="65" charset="-120"/>
        <a:cs typeface="+mn-cs"/>
      </a:defRPr>
    </a:lvl6pPr>
    <a:lvl7pPr marL="2743200" algn="l" defTabSz="914400" rtl="0" eaLnBrk="1" latinLnBrk="0" hangingPunct="1">
      <a:defRPr kumimoji="1" sz="3600" kern="1200">
        <a:solidFill>
          <a:schemeClr val="tx1"/>
        </a:solidFill>
        <a:latin typeface="Times New Roman" pitchFamily="18" charset="0"/>
        <a:ea typeface="標楷體" pitchFamily="65" charset="-120"/>
        <a:cs typeface="+mn-cs"/>
      </a:defRPr>
    </a:lvl7pPr>
    <a:lvl8pPr marL="3200400" algn="l" defTabSz="914400" rtl="0" eaLnBrk="1" latinLnBrk="0" hangingPunct="1">
      <a:defRPr kumimoji="1" sz="3600" kern="1200">
        <a:solidFill>
          <a:schemeClr val="tx1"/>
        </a:solidFill>
        <a:latin typeface="Times New Roman" pitchFamily="18" charset="0"/>
        <a:ea typeface="標楷體" pitchFamily="65" charset="-120"/>
        <a:cs typeface="+mn-cs"/>
      </a:defRPr>
    </a:lvl8pPr>
    <a:lvl9pPr marL="3657600" algn="l" defTabSz="914400" rtl="0" eaLnBrk="1" latinLnBrk="0" hangingPunct="1">
      <a:defRPr kumimoji="1" sz="3600" kern="1200">
        <a:solidFill>
          <a:schemeClr val="tx1"/>
        </a:solidFill>
        <a:latin typeface="Times New Roman" pitchFamily="18" charset="0"/>
        <a:ea typeface="標楷體" pitchFamily="65"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5911"/>
    <a:srgbClr val="663300"/>
    <a:srgbClr val="0033CC"/>
    <a:srgbClr val="6600CC"/>
    <a:srgbClr val="9225FF"/>
    <a:srgbClr val="AE5DFF"/>
    <a:srgbClr val="CA55E1"/>
    <a:srgbClr val="9933FF"/>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淺色樣式 3 - 輔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80" autoAdjust="0"/>
    <p:restoredTop sz="88679" autoAdjust="0"/>
  </p:normalViewPr>
  <p:slideViewPr>
    <p:cSldViewPr>
      <p:cViewPr>
        <p:scale>
          <a:sx n="70" d="100"/>
          <a:sy n="70" d="100"/>
        </p:scale>
        <p:origin x="-1602"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1428" y="-90"/>
      </p:cViewPr>
      <p:guideLst>
        <p:guide orient="horz" pos="312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50AF44-1A6D-451B-B7F1-68B4366C7BC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zh-TW" altLang="en-US"/>
        </a:p>
      </dgm:t>
    </dgm:pt>
    <dgm:pt modelId="{CA3AB4B3-585D-49D2-9FFB-560B5D3BCB88}">
      <dgm:prSet phldrT="[文字]" custT="1"/>
      <dgm:spPr/>
      <dgm:t>
        <a:bodyPr/>
        <a:lstStyle/>
        <a:p>
          <a:r>
            <a:rPr lang="zh-TW" altLang="en-US" sz="2400" b="1" dirty="0" smtClean="0"/>
            <a:t>兼任助理</a:t>
          </a:r>
          <a:endParaRPr lang="zh-TW" altLang="en-US" sz="2400" b="1" dirty="0"/>
        </a:p>
      </dgm:t>
    </dgm:pt>
    <dgm:pt modelId="{DAE53077-836D-43D7-A480-5512B3B2A413}" type="parTrans" cxnId="{89FEB097-D431-45A0-9D6A-8710391C242C}">
      <dgm:prSet/>
      <dgm:spPr/>
      <dgm:t>
        <a:bodyPr/>
        <a:lstStyle/>
        <a:p>
          <a:endParaRPr lang="zh-TW" altLang="en-US"/>
        </a:p>
      </dgm:t>
    </dgm:pt>
    <dgm:pt modelId="{117AABD8-A3B9-4258-9D2B-3399F133C533}" type="sibTrans" cxnId="{89FEB097-D431-45A0-9D6A-8710391C242C}">
      <dgm:prSet/>
      <dgm:spPr/>
      <dgm:t>
        <a:bodyPr/>
        <a:lstStyle/>
        <a:p>
          <a:endParaRPr lang="zh-TW" altLang="en-US"/>
        </a:p>
      </dgm:t>
    </dgm:pt>
    <dgm:pt modelId="{4C29BFF8-0D8B-4793-BBE5-6FD21907B086}">
      <dgm:prSet phldrT="[文字]" custT="1"/>
      <dgm:spPr>
        <a:solidFill>
          <a:srgbClr val="FF99FF"/>
        </a:solidFill>
      </dgm:spPr>
      <dgm:t>
        <a:bodyPr/>
        <a:lstStyle/>
        <a:p>
          <a:r>
            <a:rPr lang="zh-TW" altLang="en-US" sz="2400" b="1" dirty="0" smtClean="0">
              <a:solidFill>
                <a:schemeClr val="tx1"/>
              </a:solidFill>
            </a:rPr>
            <a:t>學習型</a:t>
          </a:r>
          <a:endParaRPr lang="zh-TW" altLang="en-US" sz="2400" b="1" dirty="0">
            <a:solidFill>
              <a:schemeClr val="tx1"/>
            </a:solidFill>
          </a:endParaRPr>
        </a:p>
      </dgm:t>
    </dgm:pt>
    <dgm:pt modelId="{9B56CEBF-D21F-42BE-9829-DB4F9A10DFA5}" type="parTrans" cxnId="{02D96827-D702-46E9-80B0-E1A7647B1260}">
      <dgm:prSet/>
      <dgm:spPr/>
      <dgm:t>
        <a:bodyPr/>
        <a:lstStyle/>
        <a:p>
          <a:endParaRPr lang="zh-TW" altLang="en-US"/>
        </a:p>
      </dgm:t>
    </dgm:pt>
    <dgm:pt modelId="{E1E3BA74-F1DE-4B56-9B26-0CA5BAB45FEF}" type="sibTrans" cxnId="{02D96827-D702-46E9-80B0-E1A7647B1260}">
      <dgm:prSet/>
      <dgm:spPr/>
      <dgm:t>
        <a:bodyPr/>
        <a:lstStyle/>
        <a:p>
          <a:endParaRPr lang="zh-TW" altLang="en-US"/>
        </a:p>
      </dgm:t>
    </dgm:pt>
    <dgm:pt modelId="{52B88532-979D-409D-90B0-3E077DE813F5}">
      <dgm:prSet phldrT="[文字]" custT="1"/>
      <dgm:spPr>
        <a:solidFill>
          <a:srgbClr val="FF99FF"/>
        </a:solidFill>
      </dgm:spPr>
      <dgm:t>
        <a:bodyPr/>
        <a:lstStyle/>
        <a:p>
          <a:pPr algn="ctr"/>
          <a:r>
            <a:rPr lang="zh-TW" altLang="en-US" sz="1800" b="1" dirty="0" smtClean="0">
              <a:solidFill>
                <a:schemeClr val="tx1"/>
              </a:solidFill>
            </a:rPr>
            <a:t>協議書</a:t>
          </a:r>
          <a:endParaRPr lang="zh-TW" altLang="en-US" sz="1800" b="1" baseline="0" dirty="0">
            <a:solidFill>
              <a:schemeClr val="tx1"/>
            </a:solidFill>
          </a:endParaRPr>
        </a:p>
      </dgm:t>
    </dgm:pt>
    <dgm:pt modelId="{6ECD764C-AC79-43E8-9E43-0A972D116434}" type="parTrans" cxnId="{1536288B-872A-4B15-9D73-742997CB92F0}">
      <dgm:prSet/>
      <dgm:spPr/>
      <dgm:t>
        <a:bodyPr/>
        <a:lstStyle/>
        <a:p>
          <a:endParaRPr lang="zh-TW" altLang="en-US"/>
        </a:p>
      </dgm:t>
    </dgm:pt>
    <dgm:pt modelId="{4498C854-AA3E-481B-8309-4EEDA1CA858A}" type="sibTrans" cxnId="{1536288B-872A-4B15-9D73-742997CB92F0}">
      <dgm:prSet/>
      <dgm:spPr/>
      <dgm:t>
        <a:bodyPr/>
        <a:lstStyle/>
        <a:p>
          <a:endParaRPr lang="zh-TW" altLang="en-US"/>
        </a:p>
      </dgm:t>
    </dgm:pt>
    <dgm:pt modelId="{FE6B5483-F202-4B03-B063-8E99D9A93229}">
      <dgm:prSet phldrT="[文字]" custT="1"/>
      <dgm:spPr>
        <a:solidFill>
          <a:srgbClr val="FF99FF"/>
        </a:solidFill>
      </dgm:spPr>
      <dgm:t>
        <a:bodyPr/>
        <a:lstStyle/>
        <a:p>
          <a:pPr algn="ctr"/>
          <a:r>
            <a:rPr lang="zh-TW" altLang="en-US" sz="1800" b="1" baseline="0" dirty="0" smtClean="0">
              <a:solidFill>
                <a:schemeClr val="tx1"/>
              </a:solidFill>
            </a:rPr>
            <a:t>申請書</a:t>
          </a:r>
          <a:r>
            <a:rPr lang="en-US" altLang="zh-TW" sz="1800" b="1" baseline="0" dirty="0" smtClean="0">
              <a:solidFill>
                <a:schemeClr val="tx1"/>
              </a:solidFill>
            </a:rPr>
            <a:t>+</a:t>
          </a:r>
          <a:r>
            <a:rPr lang="zh-TW" altLang="en-US" sz="1800" b="1" baseline="0" dirty="0" smtClean="0">
              <a:solidFill>
                <a:schemeClr val="tx1"/>
              </a:solidFill>
            </a:rPr>
            <a:t>個</a:t>
          </a:r>
          <a:r>
            <a:rPr lang="zh-TW" altLang="en-US" sz="1800" b="1" baseline="0" dirty="0" smtClean="0">
              <a:solidFill>
                <a:schemeClr val="tx1"/>
              </a:solidFill>
            </a:rPr>
            <a:t>資同意書</a:t>
          </a:r>
          <a:endParaRPr lang="en-US" altLang="zh-TW" sz="1800" b="1" baseline="0" dirty="0" smtClean="0">
            <a:solidFill>
              <a:schemeClr val="tx1"/>
            </a:solidFill>
            <a:latin typeface="標楷體"/>
            <a:ea typeface="標楷體"/>
          </a:endParaRPr>
        </a:p>
        <a:p>
          <a:pPr algn="l"/>
          <a:r>
            <a:rPr lang="zh-TW" altLang="en-US" sz="1800" b="1" dirty="0" smtClean="0">
              <a:solidFill>
                <a:srgbClr val="FF0000"/>
              </a:solidFill>
            </a:rPr>
            <a:t>如為學習生加填</a:t>
          </a:r>
          <a:r>
            <a:rPr lang="zh-TW" altLang="en-US" sz="1800" b="1" dirty="0" smtClean="0">
              <a:solidFill>
                <a:schemeClr val="tx1"/>
              </a:solidFill>
            </a:rPr>
            <a:t>學習生計畫參加同意書</a:t>
          </a:r>
          <a:endParaRPr lang="zh-TW" altLang="en-US" sz="1800" b="1" baseline="0" dirty="0" smtClean="0">
            <a:solidFill>
              <a:schemeClr val="tx1"/>
            </a:solidFill>
          </a:endParaRPr>
        </a:p>
      </dgm:t>
    </dgm:pt>
    <dgm:pt modelId="{8EF51E5F-ACEF-4A98-83A1-E254FE1DD01A}" type="parTrans" cxnId="{A65EF9F3-7124-4B9D-85BC-D190A61CED93}">
      <dgm:prSet/>
      <dgm:spPr/>
      <dgm:t>
        <a:bodyPr/>
        <a:lstStyle/>
        <a:p>
          <a:endParaRPr lang="zh-TW" altLang="en-US"/>
        </a:p>
      </dgm:t>
    </dgm:pt>
    <dgm:pt modelId="{39F1DDFB-9F2A-4A88-B1E4-343A7F46BC5E}" type="sibTrans" cxnId="{A65EF9F3-7124-4B9D-85BC-D190A61CED93}">
      <dgm:prSet/>
      <dgm:spPr/>
      <dgm:t>
        <a:bodyPr/>
        <a:lstStyle/>
        <a:p>
          <a:endParaRPr lang="zh-TW" altLang="en-US"/>
        </a:p>
      </dgm:t>
    </dgm:pt>
    <dgm:pt modelId="{B6474767-EF86-4F09-BA62-84DD3175A79F}">
      <dgm:prSet phldrT="[文字]" custT="1"/>
      <dgm:spPr>
        <a:blipFill rotWithShape="0">
          <a:blip xmlns:r="http://schemas.openxmlformats.org/officeDocument/2006/relationships" r:embed="rId1"/>
          <a:tile tx="0" ty="0" sx="100000" sy="100000" flip="none" algn="tl"/>
        </a:blipFill>
      </dgm:spPr>
      <dgm:t>
        <a:bodyPr/>
        <a:lstStyle/>
        <a:p>
          <a:r>
            <a:rPr lang="zh-TW" altLang="en-US" sz="2400" b="1" dirty="0" smtClean="0">
              <a:solidFill>
                <a:schemeClr val="tx1"/>
              </a:solidFill>
            </a:rPr>
            <a:t>勞僱型</a:t>
          </a:r>
          <a:endParaRPr lang="zh-TW" altLang="en-US" sz="2400" b="1" dirty="0">
            <a:solidFill>
              <a:schemeClr val="tx1"/>
            </a:solidFill>
          </a:endParaRPr>
        </a:p>
      </dgm:t>
    </dgm:pt>
    <dgm:pt modelId="{3F316B77-2EA2-4486-9BD9-872F5375CD24}" type="parTrans" cxnId="{CC22C4D7-1D80-4D90-B71A-9BCC74713749}">
      <dgm:prSet/>
      <dgm:spPr/>
      <dgm:t>
        <a:bodyPr/>
        <a:lstStyle/>
        <a:p>
          <a:endParaRPr lang="zh-TW" altLang="en-US"/>
        </a:p>
      </dgm:t>
    </dgm:pt>
    <dgm:pt modelId="{A866C486-9B1E-402A-B99F-CC5F009F4357}" type="sibTrans" cxnId="{CC22C4D7-1D80-4D90-B71A-9BCC74713749}">
      <dgm:prSet/>
      <dgm:spPr/>
      <dgm:t>
        <a:bodyPr/>
        <a:lstStyle/>
        <a:p>
          <a:endParaRPr lang="zh-TW" altLang="en-US"/>
        </a:p>
      </dgm:t>
    </dgm:pt>
    <dgm:pt modelId="{8915E305-8F75-4893-B916-E2FABEB0EAE3}">
      <dgm:prSet phldrT="[文字]" custT="1"/>
      <dgm:spPr>
        <a:blipFill rotWithShape="0">
          <a:blip xmlns:r="http://schemas.openxmlformats.org/officeDocument/2006/relationships" r:embed="rId1"/>
          <a:tile tx="0" ty="0" sx="100000" sy="100000" flip="none" algn="tl"/>
        </a:blipFill>
      </dgm:spPr>
      <dgm:t>
        <a:bodyPr/>
        <a:lstStyle/>
        <a:p>
          <a:pPr algn="ctr"/>
          <a:r>
            <a:rPr lang="zh-TW" altLang="en-US" sz="1800" b="1" dirty="0" smtClean="0">
              <a:solidFill>
                <a:srgbClr val="002060"/>
              </a:solidFill>
            </a:rPr>
            <a:t>協議書</a:t>
          </a:r>
          <a:endParaRPr lang="zh-TW" altLang="en-US" sz="1800" b="1" dirty="0">
            <a:solidFill>
              <a:srgbClr val="002060"/>
            </a:solidFill>
          </a:endParaRPr>
        </a:p>
      </dgm:t>
    </dgm:pt>
    <dgm:pt modelId="{215D65A0-C255-48EB-9A6C-7A8BD4AAD2BB}" type="parTrans" cxnId="{F8CA37F4-0278-4C48-85F1-183C1DB5FFF3}">
      <dgm:prSet/>
      <dgm:spPr/>
      <dgm:t>
        <a:bodyPr/>
        <a:lstStyle/>
        <a:p>
          <a:endParaRPr lang="zh-TW" altLang="en-US"/>
        </a:p>
      </dgm:t>
    </dgm:pt>
    <dgm:pt modelId="{F518E5DA-DD97-47F6-8DE6-87FCD7251063}" type="sibTrans" cxnId="{F8CA37F4-0278-4C48-85F1-183C1DB5FFF3}">
      <dgm:prSet/>
      <dgm:spPr/>
      <dgm:t>
        <a:bodyPr/>
        <a:lstStyle/>
        <a:p>
          <a:endParaRPr lang="zh-TW" altLang="en-US"/>
        </a:p>
      </dgm:t>
    </dgm:pt>
    <dgm:pt modelId="{FFE0F843-C14C-4491-AE21-CC60D8DBB8E9}">
      <dgm:prSet custT="1"/>
      <dgm:spPr>
        <a:blipFill rotWithShape="0">
          <a:blip xmlns:r="http://schemas.openxmlformats.org/officeDocument/2006/relationships" r:embed="rId1"/>
          <a:tile tx="0" ty="0" sx="100000" sy="100000" flip="none" algn="tl"/>
        </a:blipFill>
      </dgm:spPr>
      <dgm:t>
        <a:bodyPr/>
        <a:lstStyle/>
        <a:p>
          <a:pPr algn="ctr"/>
          <a:r>
            <a:rPr lang="zh-TW" altLang="en-US" sz="1800" b="1" dirty="0" smtClean="0">
              <a:solidFill>
                <a:srgbClr val="002060"/>
              </a:solidFill>
            </a:rPr>
            <a:t>申請書</a:t>
          </a:r>
          <a:endParaRPr lang="en-US" altLang="zh-TW" sz="1800" b="1" dirty="0" smtClean="0">
            <a:solidFill>
              <a:srgbClr val="002060"/>
            </a:solidFill>
          </a:endParaRPr>
        </a:p>
        <a:p>
          <a:pPr algn="l"/>
          <a:r>
            <a:rPr lang="en-US" altLang="zh-TW" sz="1800" b="1" dirty="0" smtClean="0">
              <a:solidFill>
                <a:srgbClr val="002060"/>
              </a:solidFill>
            </a:rPr>
            <a:t>(</a:t>
          </a:r>
          <a:r>
            <a:rPr lang="zh-TW" altLang="en-US" sz="1800" b="1" dirty="0" smtClean="0">
              <a:solidFill>
                <a:srgbClr val="002060"/>
              </a:solidFill>
            </a:rPr>
            <a:t>含契約書</a:t>
          </a:r>
          <a:r>
            <a:rPr lang="zh-TW" altLang="en-US" sz="1800" b="1" dirty="0" smtClean="0">
              <a:solidFill>
                <a:srgbClr val="002060"/>
              </a:solidFill>
              <a:latin typeface="標楷體"/>
              <a:ea typeface="標楷體"/>
            </a:rPr>
            <a:t>、</a:t>
          </a:r>
          <a:r>
            <a:rPr lang="zh-TW" altLang="en-US" sz="1800" b="1" baseline="0" dirty="0" smtClean="0">
              <a:solidFill>
                <a:srgbClr val="002060"/>
              </a:solidFill>
            </a:rPr>
            <a:t>個資同意與二代健保扣繳同意書</a:t>
          </a:r>
          <a:r>
            <a:rPr lang="en-US" altLang="zh-TW" sz="1800" b="1" dirty="0" smtClean="0">
              <a:solidFill>
                <a:srgbClr val="002060"/>
              </a:solidFill>
            </a:rPr>
            <a:t>)</a:t>
          </a:r>
          <a:endParaRPr lang="zh-TW" altLang="en-US" sz="1800" b="1" dirty="0">
            <a:solidFill>
              <a:srgbClr val="002060"/>
            </a:solidFill>
          </a:endParaRPr>
        </a:p>
      </dgm:t>
    </dgm:pt>
    <dgm:pt modelId="{3074406C-A567-4A5B-B227-F8D29E48BCC0}" type="parTrans" cxnId="{6B832538-F970-478B-A125-AC0FB41D31C4}">
      <dgm:prSet/>
      <dgm:spPr/>
      <dgm:t>
        <a:bodyPr/>
        <a:lstStyle/>
        <a:p>
          <a:endParaRPr lang="zh-TW" altLang="en-US"/>
        </a:p>
      </dgm:t>
    </dgm:pt>
    <dgm:pt modelId="{BAEE6F7A-7DEB-4BC7-B31D-58425390B088}" type="sibTrans" cxnId="{6B832538-F970-478B-A125-AC0FB41D31C4}">
      <dgm:prSet/>
      <dgm:spPr/>
      <dgm:t>
        <a:bodyPr/>
        <a:lstStyle/>
        <a:p>
          <a:endParaRPr lang="zh-TW" altLang="en-US"/>
        </a:p>
      </dgm:t>
    </dgm:pt>
    <dgm:pt modelId="{F7A05B03-C580-4BC1-9F7F-4B7745F0FDD1}">
      <dgm:prSet custT="1"/>
      <dgm:spPr>
        <a:blipFill rotWithShape="0">
          <a:blip xmlns:r="http://schemas.openxmlformats.org/officeDocument/2006/relationships" r:embed="rId1"/>
          <a:tile tx="0" ty="0" sx="100000" sy="100000" flip="none" algn="tl"/>
        </a:blipFill>
      </dgm:spPr>
      <dgm:t>
        <a:bodyPr/>
        <a:lstStyle/>
        <a:p>
          <a:r>
            <a:rPr lang="zh-TW" altLang="en-US" sz="1800" b="1" dirty="0" smtClean="0">
              <a:solidFill>
                <a:srgbClr val="002060"/>
              </a:solidFill>
            </a:rPr>
            <a:t>離職申請</a:t>
          </a:r>
          <a:endParaRPr lang="zh-TW" altLang="en-US" sz="1800" b="1" dirty="0">
            <a:solidFill>
              <a:srgbClr val="002060"/>
            </a:solidFill>
          </a:endParaRPr>
        </a:p>
      </dgm:t>
    </dgm:pt>
    <dgm:pt modelId="{56C9A80F-AC4E-4028-81AB-8606D4BE5087}" type="parTrans" cxnId="{007F95A0-B499-4447-9CCE-4C1EEEAAA5A2}">
      <dgm:prSet/>
      <dgm:spPr/>
      <dgm:t>
        <a:bodyPr/>
        <a:lstStyle/>
        <a:p>
          <a:endParaRPr lang="zh-TW" altLang="en-US"/>
        </a:p>
      </dgm:t>
    </dgm:pt>
    <dgm:pt modelId="{C13D64A4-5ECE-4AA7-9F81-41A5ED2EFA08}" type="sibTrans" cxnId="{007F95A0-B499-4447-9CCE-4C1EEEAAA5A2}">
      <dgm:prSet/>
      <dgm:spPr/>
      <dgm:t>
        <a:bodyPr/>
        <a:lstStyle/>
        <a:p>
          <a:endParaRPr lang="zh-TW" altLang="en-US"/>
        </a:p>
      </dgm:t>
    </dgm:pt>
    <dgm:pt modelId="{89EFDA59-A210-4689-91B4-FEF225C75F4B}">
      <dgm:prSet custT="1"/>
      <dgm:spPr>
        <a:solidFill>
          <a:srgbClr val="FF99FF"/>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zh-TW" altLang="en-US" sz="1800" b="1" dirty="0" smtClean="0">
              <a:solidFill>
                <a:srgbClr val="FF0000"/>
              </a:solidFill>
            </a:rPr>
            <a:t>學習生</a:t>
          </a:r>
          <a:endParaRPr lang="zh-TW" altLang="en-US" sz="1800" b="1" dirty="0" smtClean="0">
            <a:solidFill>
              <a:schemeClr val="tx1"/>
            </a:solidFill>
          </a:endParaRPr>
        </a:p>
        <a:p>
          <a:pPr defTabSz="800100">
            <a:lnSpc>
              <a:spcPct val="90000"/>
            </a:lnSpc>
            <a:spcBef>
              <a:spcPct val="0"/>
            </a:spcBef>
            <a:spcAft>
              <a:spcPct val="35000"/>
            </a:spcAft>
          </a:pPr>
          <a:r>
            <a:rPr lang="zh-TW" altLang="en-US" sz="1800" b="1" dirty="0" smtClean="0">
              <a:solidFill>
                <a:schemeClr val="tx1"/>
              </a:solidFill>
            </a:rPr>
            <a:t>出帳時交考核評量表</a:t>
          </a:r>
          <a:endParaRPr lang="zh-TW" altLang="en-US" sz="1800" b="1" dirty="0">
            <a:solidFill>
              <a:schemeClr val="tx1"/>
            </a:solidFill>
          </a:endParaRPr>
        </a:p>
      </dgm:t>
    </dgm:pt>
    <dgm:pt modelId="{A2AFE1B1-425E-4CA2-B0FC-956FD38115EF}" type="parTrans" cxnId="{E48DE6B7-A603-4041-AE8A-A1EB8A94952E}">
      <dgm:prSet/>
      <dgm:spPr/>
      <dgm:t>
        <a:bodyPr/>
        <a:lstStyle/>
        <a:p>
          <a:endParaRPr lang="zh-TW" altLang="en-US"/>
        </a:p>
      </dgm:t>
    </dgm:pt>
    <dgm:pt modelId="{CE0BF631-A7E2-445A-A7CA-34D968AC0F6A}" type="sibTrans" cxnId="{E48DE6B7-A603-4041-AE8A-A1EB8A94952E}">
      <dgm:prSet/>
      <dgm:spPr/>
      <dgm:t>
        <a:bodyPr/>
        <a:lstStyle/>
        <a:p>
          <a:endParaRPr lang="zh-TW" altLang="en-US"/>
        </a:p>
      </dgm:t>
    </dgm:pt>
    <dgm:pt modelId="{5CACFC87-80F3-4902-8E4C-0EEEF009E4EF}" type="pres">
      <dgm:prSet presAssocID="{8D50AF44-1A6D-451B-B7F1-68B4366C7BC7}" presName="diagram" presStyleCnt="0">
        <dgm:presLayoutVars>
          <dgm:chPref val="1"/>
          <dgm:dir/>
          <dgm:animOne val="branch"/>
          <dgm:animLvl val="lvl"/>
          <dgm:resizeHandles val="exact"/>
        </dgm:presLayoutVars>
      </dgm:prSet>
      <dgm:spPr/>
      <dgm:t>
        <a:bodyPr/>
        <a:lstStyle/>
        <a:p>
          <a:endParaRPr lang="zh-TW" altLang="en-US"/>
        </a:p>
      </dgm:t>
    </dgm:pt>
    <dgm:pt modelId="{2BA1EA6C-A09B-47AD-8C88-E660EE077325}" type="pres">
      <dgm:prSet presAssocID="{CA3AB4B3-585D-49D2-9FFB-560B5D3BCB88}" presName="root1" presStyleCnt="0"/>
      <dgm:spPr/>
      <dgm:t>
        <a:bodyPr/>
        <a:lstStyle/>
        <a:p>
          <a:endParaRPr lang="zh-TW" altLang="en-US"/>
        </a:p>
      </dgm:t>
    </dgm:pt>
    <dgm:pt modelId="{B9410B1A-65B7-4396-90DD-DD564404D430}" type="pres">
      <dgm:prSet presAssocID="{CA3AB4B3-585D-49D2-9FFB-560B5D3BCB88}" presName="LevelOneTextNode" presStyleLbl="node0" presStyleIdx="0" presStyleCnt="1" custScaleX="84615">
        <dgm:presLayoutVars>
          <dgm:chPref val="3"/>
        </dgm:presLayoutVars>
      </dgm:prSet>
      <dgm:spPr/>
      <dgm:t>
        <a:bodyPr/>
        <a:lstStyle/>
        <a:p>
          <a:endParaRPr lang="zh-TW" altLang="en-US"/>
        </a:p>
      </dgm:t>
    </dgm:pt>
    <dgm:pt modelId="{51F68266-88AF-469D-B025-56B2DBFA2F89}" type="pres">
      <dgm:prSet presAssocID="{CA3AB4B3-585D-49D2-9FFB-560B5D3BCB88}" presName="level2hierChild" presStyleCnt="0"/>
      <dgm:spPr/>
      <dgm:t>
        <a:bodyPr/>
        <a:lstStyle/>
        <a:p>
          <a:endParaRPr lang="zh-TW" altLang="en-US"/>
        </a:p>
      </dgm:t>
    </dgm:pt>
    <dgm:pt modelId="{B8F88B79-EF15-4A69-941B-BFCC1B42C7FD}" type="pres">
      <dgm:prSet presAssocID="{9B56CEBF-D21F-42BE-9829-DB4F9A10DFA5}" presName="conn2-1" presStyleLbl="parChTrans1D2" presStyleIdx="0" presStyleCnt="2"/>
      <dgm:spPr/>
      <dgm:t>
        <a:bodyPr/>
        <a:lstStyle/>
        <a:p>
          <a:endParaRPr lang="zh-TW" altLang="en-US"/>
        </a:p>
      </dgm:t>
    </dgm:pt>
    <dgm:pt modelId="{4F29FB03-AB88-4BF3-A408-A36FEDF78C2C}" type="pres">
      <dgm:prSet presAssocID="{9B56CEBF-D21F-42BE-9829-DB4F9A10DFA5}" presName="connTx" presStyleLbl="parChTrans1D2" presStyleIdx="0" presStyleCnt="2"/>
      <dgm:spPr/>
      <dgm:t>
        <a:bodyPr/>
        <a:lstStyle/>
        <a:p>
          <a:endParaRPr lang="zh-TW" altLang="en-US"/>
        </a:p>
      </dgm:t>
    </dgm:pt>
    <dgm:pt modelId="{4B8A48B1-CCC0-4634-985B-3ADB8B51A036}" type="pres">
      <dgm:prSet presAssocID="{4C29BFF8-0D8B-4793-BBE5-6FD21907B086}" presName="root2" presStyleCnt="0"/>
      <dgm:spPr/>
      <dgm:t>
        <a:bodyPr/>
        <a:lstStyle/>
        <a:p>
          <a:endParaRPr lang="zh-TW" altLang="en-US"/>
        </a:p>
      </dgm:t>
    </dgm:pt>
    <dgm:pt modelId="{D0620CF2-3FB8-4B38-9CCB-1E3D1C3F247F}" type="pres">
      <dgm:prSet presAssocID="{4C29BFF8-0D8B-4793-BBE5-6FD21907B086}" presName="LevelTwoTextNode" presStyleLbl="node2" presStyleIdx="0" presStyleCnt="2" custScaleX="57775">
        <dgm:presLayoutVars>
          <dgm:chPref val="3"/>
        </dgm:presLayoutVars>
      </dgm:prSet>
      <dgm:spPr/>
      <dgm:t>
        <a:bodyPr/>
        <a:lstStyle/>
        <a:p>
          <a:endParaRPr lang="zh-TW" altLang="en-US"/>
        </a:p>
      </dgm:t>
    </dgm:pt>
    <dgm:pt modelId="{134FF96B-AEB6-432D-92D4-0AE50CFE46DF}" type="pres">
      <dgm:prSet presAssocID="{4C29BFF8-0D8B-4793-BBE5-6FD21907B086}" presName="level3hierChild" presStyleCnt="0"/>
      <dgm:spPr/>
      <dgm:t>
        <a:bodyPr/>
        <a:lstStyle/>
        <a:p>
          <a:endParaRPr lang="zh-TW" altLang="en-US"/>
        </a:p>
      </dgm:t>
    </dgm:pt>
    <dgm:pt modelId="{BCDC5FD6-2C8C-4754-9A09-22AB9F071D5E}" type="pres">
      <dgm:prSet presAssocID="{6ECD764C-AC79-43E8-9E43-0A972D116434}" presName="conn2-1" presStyleLbl="parChTrans1D3" presStyleIdx="0" presStyleCnt="6"/>
      <dgm:spPr/>
      <dgm:t>
        <a:bodyPr/>
        <a:lstStyle/>
        <a:p>
          <a:endParaRPr lang="zh-TW" altLang="en-US"/>
        </a:p>
      </dgm:t>
    </dgm:pt>
    <dgm:pt modelId="{6C9F7483-E4F3-467A-8B58-5337F13BB827}" type="pres">
      <dgm:prSet presAssocID="{6ECD764C-AC79-43E8-9E43-0A972D116434}" presName="connTx" presStyleLbl="parChTrans1D3" presStyleIdx="0" presStyleCnt="6"/>
      <dgm:spPr/>
      <dgm:t>
        <a:bodyPr/>
        <a:lstStyle/>
        <a:p>
          <a:endParaRPr lang="zh-TW" altLang="en-US"/>
        </a:p>
      </dgm:t>
    </dgm:pt>
    <dgm:pt modelId="{0F8A1709-B7EA-4151-8F36-A7FD2E73577C}" type="pres">
      <dgm:prSet presAssocID="{52B88532-979D-409D-90B0-3E077DE813F5}" presName="root2" presStyleCnt="0"/>
      <dgm:spPr/>
      <dgm:t>
        <a:bodyPr/>
        <a:lstStyle/>
        <a:p>
          <a:endParaRPr lang="zh-TW" altLang="en-US"/>
        </a:p>
      </dgm:t>
    </dgm:pt>
    <dgm:pt modelId="{12F79E37-0418-43AF-9B68-CD96D4B9A2DF}" type="pres">
      <dgm:prSet presAssocID="{52B88532-979D-409D-90B0-3E077DE813F5}" presName="LevelTwoTextNode" presStyleLbl="node3" presStyleIdx="0" presStyleCnt="6" custScaleX="133315" custScaleY="62912">
        <dgm:presLayoutVars>
          <dgm:chPref val="3"/>
        </dgm:presLayoutVars>
      </dgm:prSet>
      <dgm:spPr/>
      <dgm:t>
        <a:bodyPr/>
        <a:lstStyle/>
        <a:p>
          <a:endParaRPr lang="zh-TW" altLang="en-US"/>
        </a:p>
      </dgm:t>
    </dgm:pt>
    <dgm:pt modelId="{A94D4AA7-D3E1-437B-A146-0B0CCA12C19A}" type="pres">
      <dgm:prSet presAssocID="{52B88532-979D-409D-90B0-3E077DE813F5}" presName="level3hierChild" presStyleCnt="0"/>
      <dgm:spPr/>
      <dgm:t>
        <a:bodyPr/>
        <a:lstStyle/>
        <a:p>
          <a:endParaRPr lang="zh-TW" altLang="en-US"/>
        </a:p>
      </dgm:t>
    </dgm:pt>
    <dgm:pt modelId="{FD11D239-DFC7-462B-A79F-D908E7D1626E}" type="pres">
      <dgm:prSet presAssocID="{8EF51E5F-ACEF-4A98-83A1-E254FE1DD01A}" presName="conn2-1" presStyleLbl="parChTrans1D3" presStyleIdx="1" presStyleCnt="6"/>
      <dgm:spPr/>
      <dgm:t>
        <a:bodyPr/>
        <a:lstStyle/>
        <a:p>
          <a:endParaRPr lang="zh-TW" altLang="en-US"/>
        </a:p>
      </dgm:t>
    </dgm:pt>
    <dgm:pt modelId="{CF70F2DE-AED2-413B-AA9D-D4404D4207AE}" type="pres">
      <dgm:prSet presAssocID="{8EF51E5F-ACEF-4A98-83A1-E254FE1DD01A}" presName="connTx" presStyleLbl="parChTrans1D3" presStyleIdx="1" presStyleCnt="6"/>
      <dgm:spPr/>
      <dgm:t>
        <a:bodyPr/>
        <a:lstStyle/>
        <a:p>
          <a:endParaRPr lang="zh-TW" altLang="en-US"/>
        </a:p>
      </dgm:t>
    </dgm:pt>
    <dgm:pt modelId="{D8EFF1A1-C870-480D-B517-54FC2912B5F7}" type="pres">
      <dgm:prSet presAssocID="{FE6B5483-F202-4B03-B063-8E99D9A93229}" presName="root2" presStyleCnt="0"/>
      <dgm:spPr/>
      <dgm:t>
        <a:bodyPr/>
        <a:lstStyle/>
        <a:p>
          <a:endParaRPr lang="zh-TW" altLang="en-US"/>
        </a:p>
      </dgm:t>
    </dgm:pt>
    <dgm:pt modelId="{D17C995F-885D-4367-9AA0-3AE101C23D8A}" type="pres">
      <dgm:prSet presAssocID="{FE6B5483-F202-4B03-B063-8E99D9A93229}" presName="LevelTwoTextNode" presStyleLbl="node3" presStyleIdx="1" presStyleCnt="6" custScaleX="130938" custScaleY="145368">
        <dgm:presLayoutVars>
          <dgm:chPref val="3"/>
        </dgm:presLayoutVars>
      </dgm:prSet>
      <dgm:spPr/>
      <dgm:t>
        <a:bodyPr/>
        <a:lstStyle/>
        <a:p>
          <a:endParaRPr lang="zh-TW" altLang="en-US"/>
        </a:p>
      </dgm:t>
    </dgm:pt>
    <dgm:pt modelId="{9F6F507A-BBBF-48C9-BFF9-E749FD667C5C}" type="pres">
      <dgm:prSet presAssocID="{FE6B5483-F202-4B03-B063-8E99D9A93229}" presName="level3hierChild" presStyleCnt="0"/>
      <dgm:spPr/>
      <dgm:t>
        <a:bodyPr/>
        <a:lstStyle/>
        <a:p>
          <a:endParaRPr lang="zh-TW" altLang="en-US"/>
        </a:p>
      </dgm:t>
    </dgm:pt>
    <dgm:pt modelId="{9BFDC6F2-DE8A-4A21-9576-9EB69912BD52}" type="pres">
      <dgm:prSet presAssocID="{A2AFE1B1-425E-4CA2-B0FC-956FD38115EF}" presName="conn2-1" presStyleLbl="parChTrans1D3" presStyleIdx="2" presStyleCnt="6"/>
      <dgm:spPr/>
      <dgm:t>
        <a:bodyPr/>
        <a:lstStyle/>
        <a:p>
          <a:endParaRPr lang="zh-TW" altLang="en-US"/>
        </a:p>
      </dgm:t>
    </dgm:pt>
    <dgm:pt modelId="{9497EBAB-3D80-4FF1-8D11-206DE4B9FA99}" type="pres">
      <dgm:prSet presAssocID="{A2AFE1B1-425E-4CA2-B0FC-956FD38115EF}" presName="connTx" presStyleLbl="parChTrans1D3" presStyleIdx="2" presStyleCnt="6"/>
      <dgm:spPr/>
      <dgm:t>
        <a:bodyPr/>
        <a:lstStyle/>
        <a:p>
          <a:endParaRPr lang="zh-TW" altLang="en-US"/>
        </a:p>
      </dgm:t>
    </dgm:pt>
    <dgm:pt modelId="{B23F6E5F-9305-46A2-92D3-289B81285BAB}" type="pres">
      <dgm:prSet presAssocID="{89EFDA59-A210-4689-91B4-FEF225C75F4B}" presName="root2" presStyleCnt="0"/>
      <dgm:spPr/>
    </dgm:pt>
    <dgm:pt modelId="{456E0587-B65D-483A-AFE2-A05A91ECF323}" type="pres">
      <dgm:prSet presAssocID="{89EFDA59-A210-4689-91B4-FEF225C75F4B}" presName="LevelTwoTextNode" presStyleLbl="node3" presStyleIdx="2" presStyleCnt="6" custScaleX="137307" custScaleY="68923" custLinFactNeighborX="-1038" custLinFactNeighborY="411">
        <dgm:presLayoutVars>
          <dgm:chPref val="3"/>
        </dgm:presLayoutVars>
      </dgm:prSet>
      <dgm:spPr/>
      <dgm:t>
        <a:bodyPr/>
        <a:lstStyle/>
        <a:p>
          <a:endParaRPr lang="zh-TW" altLang="en-US"/>
        </a:p>
      </dgm:t>
    </dgm:pt>
    <dgm:pt modelId="{CF70D6EE-D445-4F19-8E2D-F38C77C967F4}" type="pres">
      <dgm:prSet presAssocID="{89EFDA59-A210-4689-91B4-FEF225C75F4B}" presName="level3hierChild" presStyleCnt="0"/>
      <dgm:spPr/>
    </dgm:pt>
    <dgm:pt modelId="{5590708A-77EF-46F7-B10E-A7B239EB06E6}" type="pres">
      <dgm:prSet presAssocID="{3F316B77-2EA2-4486-9BD9-872F5375CD24}" presName="conn2-1" presStyleLbl="parChTrans1D2" presStyleIdx="1" presStyleCnt="2"/>
      <dgm:spPr/>
      <dgm:t>
        <a:bodyPr/>
        <a:lstStyle/>
        <a:p>
          <a:endParaRPr lang="zh-TW" altLang="en-US"/>
        </a:p>
      </dgm:t>
    </dgm:pt>
    <dgm:pt modelId="{344D2875-C228-4CD1-8E00-3810E58A37EF}" type="pres">
      <dgm:prSet presAssocID="{3F316B77-2EA2-4486-9BD9-872F5375CD24}" presName="connTx" presStyleLbl="parChTrans1D2" presStyleIdx="1" presStyleCnt="2"/>
      <dgm:spPr/>
      <dgm:t>
        <a:bodyPr/>
        <a:lstStyle/>
        <a:p>
          <a:endParaRPr lang="zh-TW" altLang="en-US"/>
        </a:p>
      </dgm:t>
    </dgm:pt>
    <dgm:pt modelId="{670EC5C0-EE12-4C1B-89FD-5746CBB1C4CC}" type="pres">
      <dgm:prSet presAssocID="{B6474767-EF86-4F09-BA62-84DD3175A79F}" presName="root2" presStyleCnt="0"/>
      <dgm:spPr/>
      <dgm:t>
        <a:bodyPr/>
        <a:lstStyle/>
        <a:p>
          <a:endParaRPr lang="zh-TW" altLang="en-US"/>
        </a:p>
      </dgm:t>
    </dgm:pt>
    <dgm:pt modelId="{7FF7217B-A1D2-42E1-8741-67580359A593}" type="pres">
      <dgm:prSet presAssocID="{B6474767-EF86-4F09-BA62-84DD3175A79F}" presName="LevelTwoTextNode" presStyleLbl="node2" presStyleIdx="1" presStyleCnt="2" custScaleX="52806">
        <dgm:presLayoutVars>
          <dgm:chPref val="3"/>
        </dgm:presLayoutVars>
      </dgm:prSet>
      <dgm:spPr/>
      <dgm:t>
        <a:bodyPr/>
        <a:lstStyle/>
        <a:p>
          <a:endParaRPr lang="zh-TW" altLang="en-US"/>
        </a:p>
      </dgm:t>
    </dgm:pt>
    <dgm:pt modelId="{32D50BF7-3F50-4324-9EFB-40FEA38E7A5E}" type="pres">
      <dgm:prSet presAssocID="{B6474767-EF86-4F09-BA62-84DD3175A79F}" presName="level3hierChild" presStyleCnt="0"/>
      <dgm:spPr/>
      <dgm:t>
        <a:bodyPr/>
        <a:lstStyle/>
        <a:p>
          <a:endParaRPr lang="zh-TW" altLang="en-US"/>
        </a:p>
      </dgm:t>
    </dgm:pt>
    <dgm:pt modelId="{60F5BB12-ED7C-47FE-8836-DE33B8F2FA7E}" type="pres">
      <dgm:prSet presAssocID="{215D65A0-C255-48EB-9A6C-7A8BD4AAD2BB}" presName="conn2-1" presStyleLbl="parChTrans1D3" presStyleIdx="3" presStyleCnt="6"/>
      <dgm:spPr/>
      <dgm:t>
        <a:bodyPr/>
        <a:lstStyle/>
        <a:p>
          <a:endParaRPr lang="zh-TW" altLang="en-US"/>
        </a:p>
      </dgm:t>
    </dgm:pt>
    <dgm:pt modelId="{2BADBE55-7147-4D9F-8F30-96EA79C18270}" type="pres">
      <dgm:prSet presAssocID="{215D65A0-C255-48EB-9A6C-7A8BD4AAD2BB}" presName="connTx" presStyleLbl="parChTrans1D3" presStyleIdx="3" presStyleCnt="6"/>
      <dgm:spPr/>
      <dgm:t>
        <a:bodyPr/>
        <a:lstStyle/>
        <a:p>
          <a:endParaRPr lang="zh-TW" altLang="en-US"/>
        </a:p>
      </dgm:t>
    </dgm:pt>
    <dgm:pt modelId="{A77EA91C-EF16-469D-983E-B36728E6FEE3}" type="pres">
      <dgm:prSet presAssocID="{8915E305-8F75-4893-B916-E2FABEB0EAE3}" presName="root2" presStyleCnt="0"/>
      <dgm:spPr/>
      <dgm:t>
        <a:bodyPr/>
        <a:lstStyle/>
        <a:p>
          <a:endParaRPr lang="zh-TW" altLang="en-US"/>
        </a:p>
      </dgm:t>
    </dgm:pt>
    <dgm:pt modelId="{57B60721-570A-49E2-BD78-5917A3E356E3}" type="pres">
      <dgm:prSet presAssocID="{8915E305-8F75-4893-B916-E2FABEB0EAE3}" presName="LevelTwoTextNode" presStyleLbl="node3" presStyleIdx="3" presStyleCnt="6" custScaleX="130889" custScaleY="65949">
        <dgm:presLayoutVars>
          <dgm:chPref val="3"/>
        </dgm:presLayoutVars>
      </dgm:prSet>
      <dgm:spPr/>
      <dgm:t>
        <a:bodyPr/>
        <a:lstStyle/>
        <a:p>
          <a:endParaRPr lang="zh-TW" altLang="en-US"/>
        </a:p>
      </dgm:t>
    </dgm:pt>
    <dgm:pt modelId="{3EA21281-4A8C-4550-A68E-AAAA6912D316}" type="pres">
      <dgm:prSet presAssocID="{8915E305-8F75-4893-B916-E2FABEB0EAE3}" presName="level3hierChild" presStyleCnt="0"/>
      <dgm:spPr/>
      <dgm:t>
        <a:bodyPr/>
        <a:lstStyle/>
        <a:p>
          <a:endParaRPr lang="zh-TW" altLang="en-US"/>
        </a:p>
      </dgm:t>
    </dgm:pt>
    <dgm:pt modelId="{566E7D16-0C21-425B-AD3F-FD7B6C6766CF}" type="pres">
      <dgm:prSet presAssocID="{3074406C-A567-4A5B-B227-F8D29E48BCC0}" presName="conn2-1" presStyleLbl="parChTrans1D3" presStyleIdx="4" presStyleCnt="6"/>
      <dgm:spPr/>
      <dgm:t>
        <a:bodyPr/>
        <a:lstStyle/>
        <a:p>
          <a:endParaRPr lang="zh-TW" altLang="en-US"/>
        </a:p>
      </dgm:t>
    </dgm:pt>
    <dgm:pt modelId="{281A3294-DC14-4430-8DAE-ED33A202D47A}" type="pres">
      <dgm:prSet presAssocID="{3074406C-A567-4A5B-B227-F8D29E48BCC0}" presName="connTx" presStyleLbl="parChTrans1D3" presStyleIdx="4" presStyleCnt="6"/>
      <dgm:spPr/>
      <dgm:t>
        <a:bodyPr/>
        <a:lstStyle/>
        <a:p>
          <a:endParaRPr lang="zh-TW" altLang="en-US"/>
        </a:p>
      </dgm:t>
    </dgm:pt>
    <dgm:pt modelId="{6A997BD4-33BF-43E9-9EDB-07634C321DD4}" type="pres">
      <dgm:prSet presAssocID="{FFE0F843-C14C-4491-AE21-CC60D8DBB8E9}" presName="root2" presStyleCnt="0"/>
      <dgm:spPr/>
      <dgm:t>
        <a:bodyPr/>
        <a:lstStyle/>
        <a:p>
          <a:endParaRPr lang="zh-TW" altLang="en-US"/>
        </a:p>
      </dgm:t>
    </dgm:pt>
    <dgm:pt modelId="{73CB0D5F-7302-4DCD-9252-B45E7A98CC71}" type="pres">
      <dgm:prSet presAssocID="{FFE0F843-C14C-4491-AE21-CC60D8DBB8E9}" presName="LevelTwoTextNode" presStyleLbl="node3" presStyleIdx="4" presStyleCnt="6" custScaleX="130689" custScaleY="135584">
        <dgm:presLayoutVars>
          <dgm:chPref val="3"/>
        </dgm:presLayoutVars>
      </dgm:prSet>
      <dgm:spPr/>
      <dgm:t>
        <a:bodyPr/>
        <a:lstStyle/>
        <a:p>
          <a:endParaRPr lang="zh-TW" altLang="en-US"/>
        </a:p>
      </dgm:t>
    </dgm:pt>
    <dgm:pt modelId="{08D728C5-8CD9-44FF-94A0-45C0CA164B51}" type="pres">
      <dgm:prSet presAssocID="{FFE0F843-C14C-4491-AE21-CC60D8DBB8E9}" presName="level3hierChild" presStyleCnt="0"/>
      <dgm:spPr/>
      <dgm:t>
        <a:bodyPr/>
        <a:lstStyle/>
        <a:p>
          <a:endParaRPr lang="zh-TW" altLang="en-US"/>
        </a:p>
      </dgm:t>
    </dgm:pt>
    <dgm:pt modelId="{5627EBB8-1F61-4F0F-91E3-F9A5B0992BB9}" type="pres">
      <dgm:prSet presAssocID="{56C9A80F-AC4E-4028-81AB-8606D4BE5087}" presName="conn2-1" presStyleLbl="parChTrans1D3" presStyleIdx="5" presStyleCnt="6"/>
      <dgm:spPr/>
      <dgm:t>
        <a:bodyPr/>
        <a:lstStyle/>
        <a:p>
          <a:endParaRPr lang="zh-TW" altLang="en-US"/>
        </a:p>
      </dgm:t>
    </dgm:pt>
    <dgm:pt modelId="{F007F301-C3F3-41BF-AC55-5D474B48A845}" type="pres">
      <dgm:prSet presAssocID="{56C9A80F-AC4E-4028-81AB-8606D4BE5087}" presName="connTx" presStyleLbl="parChTrans1D3" presStyleIdx="5" presStyleCnt="6"/>
      <dgm:spPr/>
      <dgm:t>
        <a:bodyPr/>
        <a:lstStyle/>
        <a:p>
          <a:endParaRPr lang="zh-TW" altLang="en-US"/>
        </a:p>
      </dgm:t>
    </dgm:pt>
    <dgm:pt modelId="{5F970B31-0FC0-4822-AF45-9A1E5BEB825D}" type="pres">
      <dgm:prSet presAssocID="{F7A05B03-C580-4BC1-9F7F-4B7745F0FDD1}" presName="root2" presStyleCnt="0"/>
      <dgm:spPr/>
      <dgm:t>
        <a:bodyPr/>
        <a:lstStyle/>
        <a:p>
          <a:endParaRPr lang="zh-TW" altLang="en-US"/>
        </a:p>
      </dgm:t>
    </dgm:pt>
    <dgm:pt modelId="{F5CC8701-9230-4FE1-B38F-494EF3BD1AC1}" type="pres">
      <dgm:prSet presAssocID="{F7A05B03-C580-4BC1-9F7F-4B7745F0FDD1}" presName="LevelTwoTextNode" presStyleLbl="node3" presStyleIdx="5" presStyleCnt="6" custScaleX="131089" custScaleY="53799">
        <dgm:presLayoutVars>
          <dgm:chPref val="3"/>
        </dgm:presLayoutVars>
      </dgm:prSet>
      <dgm:spPr/>
      <dgm:t>
        <a:bodyPr/>
        <a:lstStyle/>
        <a:p>
          <a:endParaRPr lang="zh-TW" altLang="en-US"/>
        </a:p>
      </dgm:t>
    </dgm:pt>
    <dgm:pt modelId="{1E68D2C7-D2A5-43F6-B629-F08182218EBF}" type="pres">
      <dgm:prSet presAssocID="{F7A05B03-C580-4BC1-9F7F-4B7745F0FDD1}" presName="level3hierChild" presStyleCnt="0"/>
      <dgm:spPr/>
      <dgm:t>
        <a:bodyPr/>
        <a:lstStyle/>
        <a:p>
          <a:endParaRPr lang="zh-TW" altLang="en-US"/>
        </a:p>
      </dgm:t>
    </dgm:pt>
  </dgm:ptLst>
  <dgm:cxnLst>
    <dgm:cxn modelId="{F37BC92C-BAE8-4B50-90C4-AFFEFA8374E5}" type="presOf" srcId="{8D50AF44-1A6D-451B-B7F1-68B4366C7BC7}" destId="{5CACFC87-80F3-4902-8E4C-0EEEF009E4EF}" srcOrd="0" destOrd="0" presId="urn:microsoft.com/office/officeart/2005/8/layout/hierarchy2"/>
    <dgm:cxn modelId="{24C0F120-EE13-40DE-8AD9-B75CC737BB4E}" type="presOf" srcId="{F7A05B03-C580-4BC1-9F7F-4B7745F0FDD1}" destId="{F5CC8701-9230-4FE1-B38F-494EF3BD1AC1}" srcOrd="0" destOrd="0" presId="urn:microsoft.com/office/officeart/2005/8/layout/hierarchy2"/>
    <dgm:cxn modelId="{F8CA37F4-0278-4C48-85F1-183C1DB5FFF3}" srcId="{B6474767-EF86-4F09-BA62-84DD3175A79F}" destId="{8915E305-8F75-4893-B916-E2FABEB0EAE3}" srcOrd="0" destOrd="0" parTransId="{215D65A0-C255-48EB-9A6C-7A8BD4AAD2BB}" sibTransId="{F518E5DA-DD97-47F6-8DE6-87FCD7251063}"/>
    <dgm:cxn modelId="{B4152088-B1C0-4276-AC8B-10FC17EFF29A}" type="presOf" srcId="{89EFDA59-A210-4689-91B4-FEF225C75F4B}" destId="{456E0587-B65D-483A-AFE2-A05A91ECF323}" srcOrd="0" destOrd="0" presId="urn:microsoft.com/office/officeart/2005/8/layout/hierarchy2"/>
    <dgm:cxn modelId="{68E80B87-5C05-4E58-A55A-68CC0441BEC5}" type="presOf" srcId="{4C29BFF8-0D8B-4793-BBE5-6FD21907B086}" destId="{D0620CF2-3FB8-4B38-9CCB-1E3D1C3F247F}" srcOrd="0" destOrd="0" presId="urn:microsoft.com/office/officeart/2005/8/layout/hierarchy2"/>
    <dgm:cxn modelId="{F118DB2E-2A03-456E-B441-669BA88C23D8}" type="presOf" srcId="{215D65A0-C255-48EB-9A6C-7A8BD4AAD2BB}" destId="{60F5BB12-ED7C-47FE-8836-DE33B8F2FA7E}" srcOrd="0" destOrd="0" presId="urn:microsoft.com/office/officeart/2005/8/layout/hierarchy2"/>
    <dgm:cxn modelId="{B668755C-226D-47B0-B983-7F30954E829F}" type="presOf" srcId="{FE6B5483-F202-4B03-B063-8E99D9A93229}" destId="{D17C995F-885D-4367-9AA0-3AE101C23D8A}" srcOrd="0" destOrd="0" presId="urn:microsoft.com/office/officeart/2005/8/layout/hierarchy2"/>
    <dgm:cxn modelId="{11D4435B-478E-4EBA-A787-D6AE358518E7}" type="presOf" srcId="{8915E305-8F75-4893-B916-E2FABEB0EAE3}" destId="{57B60721-570A-49E2-BD78-5917A3E356E3}" srcOrd="0" destOrd="0" presId="urn:microsoft.com/office/officeart/2005/8/layout/hierarchy2"/>
    <dgm:cxn modelId="{321F3840-27AC-4855-BA93-5CD379A0D696}" type="presOf" srcId="{6ECD764C-AC79-43E8-9E43-0A972D116434}" destId="{BCDC5FD6-2C8C-4754-9A09-22AB9F071D5E}" srcOrd="0" destOrd="0" presId="urn:microsoft.com/office/officeart/2005/8/layout/hierarchy2"/>
    <dgm:cxn modelId="{F0BF8FAC-193B-4CA7-A011-BB5DEFC10033}" type="presOf" srcId="{6ECD764C-AC79-43E8-9E43-0A972D116434}" destId="{6C9F7483-E4F3-467A-8B58-5337F13BB827}" srcOrd="1" destOrd="0" presId="urn:microsoft.com/office/officeart/2005/8/layout/hierarchy2"/>
    <dgm:cxn modelId="{89FEB097-D431-45A0-9D6A-8710391C242C}" srcId="{8D50AF44-1A6D-451B-B7F1-68B4366C7BC7}" destId="{CA3AB4B3-585D-49D2-9FFB-560B5D3BCB88}" srcOrd="0" destOrd="0" parTransId="{DAE53077-836D-43D7-A480-5512B3B2A413}" sibTransId="{117AABD8-A3B9-4258-9D2B-3399F133C533}"/>
    <dgm:cxn modelId="{E48DE6B7-A603-4041-AE8A-A1EB8A94952E}" srcId="{4C29BFF8-0D8B-4793-BBE5-6FD21907B086}" destId="{89EFDA59-A210-4689-91B4-FEF225C75F4B}" srcOrd="2" destOrd="0" parTransId="{A2AFE1B1-425E-4CA2-B0FC-956FD38115EF}" sibTransId="{CE0BF631-A7E2-445A-A7CA-34D968AC0F6A}"/>
    <dgm:cxn modelId="{D064B0DF-EC87-4839-ACAF-F00C07C39F6A}" type="presOf" srcId="{3074406C-A567-4A5B-B227-F8D29E48BCC0}" destId="{566E7D16-0C21-425B-AD3F-FD7B6C6766CF}" srcOrd="0" destOrd="0" presId="urn:microsoft.com/office/officeart/2005/8/layout/hierarchy2"/>
    <dgm:cxn modelId="{C37D332B-2CE6-46F4-8CEF-ED3AAF3CBA0E}" type="presOf" srcId="{9B56CEBF-D21F-42BE-9829-DB4F9A10DFA5}" destId="{B8F88B79-EF15-4A69-941B-BFCC1B42C7FD}" srcOrd="0" destOrd="0" presId="urn:microsoft.com/office/officeart/2005/8/layout/hierarchy2"/>
    <dgm:cxn modelId="{CC22C4D7-1D80-4D90-B71A-9BCC74713749}" srcId="{CA3AB4B3-585D-49D2-9FFB-560B5D3BCB88}" destId="{B6474767-EF86-4F09-BA62-84DD3175A79F}" srcOrd="1" destOrd="0" parTransId="{3F316B77-2EA2-4486-9BD9-872F5375CD24}" sibTransId="{A866C486-9B1E-402A-B99F-CC5F009F4357}"/>
    <dgm:cxn modelId="{335E3FD4-2015-45D2-84FE-DB6DFA11B8D9}" type="presOf" srcId="{A2AFE1B1-425E-4CA2-B0FC-956FD38115EF}" destId="{9BFDC6F2-DE8A-4A21-9576-9EB69912BD52}" srcOrd="0" destOrd="0" presId="urn:microsoft.com/office/officeart/2005/8/layout/hierarchy2"/>
    <dgm:cxn modelId="{6BC1761C-43C8-4353-981C-DFAE4D29B564}" type="presOf" srcId="{A2AFE1B1-425E-4CA2-B0FC-956FD38115EF}" destId="{9497EBAB-3D80-4FF1-8D11-206DE4B9FA99}" srcOrd="1" destOrd="0" presId="urn:microsoft.com/office/officeart/2005/8/layout/hierarchy2"/>
    <dgm:cxn modelId="{02D96827-D702-46E9-80B0-E1A7647B1260}" srcId="{CA3AB4B3-585D-49D2-9FFB-560B5D3BCB88}" destId="{4C29BFF8-0D8B-4793-BBE5-6FD21907B086}" srcOrd="0" destOrd="0" parTransId="{9B56CEBF-D21F-42BE-9829-DB4F9A10DFA5}" sibTransId="{E1E3BA74-F1DE-4B56-9B26-0CA5BAB45FEF}"/>
    <dgm:cxn modelId="{2CF88686-2690-439B-BF4D-3932A495C89E}" type="presOf" srcId="{3074406C-A567-4A5B-B227-F8D29E48BCC0}" destId="{281A3294-DC14-4430-8DAE-ED33A202D47A}" srcOrd="1" destOrd="0" presId="urn:microsoft.com/office/officeart/2005/8/layout/hierarchy2"/>
    <dgm:cxn modelId="{1A773801-A6F6-458F-829D-8567C6E91D47}" type="presOf" srcId="{3F316B77-2EA2-4486-9BD9-872F5375CD24}" destId="{5590708A-77EF-46F7-B10E-A7B239EB06E6}" srcOrd="0" destOrd="0" presId="urn:microsoft.com/office/officeart/2005/8/layout/hierarchy2"/>
    <dgm:cxn modelId="{AA1E583D-424D-4AD8-A6D7-9313A3474F9E}" type="presOf" srcId="{56C9A80F-AC4E-4028-81AB-8606D4BE5087}" destId="{5627EBB8-1F61-4F0F-91E3-F9A5B0992BB9}" srcOrd="0" destOrd="0" presId="urn:microsoft.com/office/officeart/2005/8/layout/hierarchy2"/>
    <dgm:cxn modelId="{0449DB38-37A9-4230-A7CF-9C3DA08081A2}" type="presOf" srcId="{52B88532-979D-409D-90B0-3E077DE813F5}" destId="{12F79E37-0418-43AF-9B68-CD96D4B9A2DF}" srcOrd="0" destOrd="0" presId="urn:microsoft.com/office/officeart/2005/8/layout/hierarchy2"/>
    <dgm:cxn modelId="{63C6915B-2059-4333-A8A7-B99B72BD2708}" type="presOf" srcId="{215D65A0-C255-48EB-9A6C-7A8BD4AAD2BB}" destId="{2BADBE55-7147-4D9F-8F30-96EA79C18270}" srcOrd="1" destOrd="0" presId="urn:microsoft.com/office/officeart/2005/8/layout/hierarchy2"/>
    <dgm:cxn modelId="{007F95A0-B499-4447-9CCE-4C1EEEAAA5A2}" srcId="{B6474767-EF86-4F09-BA62-84DD3175A79F}" destId="{F7A05B03-C580-4BC1-9F7F-4B7745F0FDD1}" srcOrd="2" destOrd="0" parTransId="{56C9A80F-AC4E-4028-81AB-8606D4BE5087}" sibTransId="{C13D64A4-5ECE-4AA7-9F81-41A5ED2EFA08}"/>
    <dgm:cxn modelId="{6B832538-F970-478B-A125-AC0FB41D31C4}" srcId="{B6474767-EF86-4F09-BA62-84DD3175A79F}" destId="{FFE0F843-C14C-4491-AE21-CC60D8DBB8E9}" srcOrd="1" destOrd="0" parTransId="{3074406C-A567-4A5B-B227-F8D29E48BCC0}" sibTransId="{BAEE6F7A-7DEB-4BC7-B31D-58425390B088}"/>
    <dgm:cxn modelId="{269D98E8-A3B6-4301-B347-6A469B465B13}" type="presOf" srcId="{3F316B77-2EA2-4486-9BD9-872F5375CD24}" destId="{344D2875-C228-4CD1-8E00-3810E58A37EF}" srcOrd="1" destOrd="0" presId="urn:microsoft.com/office/officeart/2005/8/layout/hierarchy2"/>
    <dgm:cxn modelId="{3E8E3C4E-0498-49EB-A4B4-D69C199CA6F5}" type="presOf" srcId="{FFE0F843-C14C-4491-AE21-CC60D8DBB8E9}" destId="{73CB0D5F-7302-4DCD-9252-B45E7A98CC71}" srcOrd="0" destOrd="0" presId="urn:microsoft.com/office/officeart/2005/8/layout/hierarchy2"/>
    <dgm:cxn modelId="{D397DC89-D5A9-44AB-AF4D-C83C58589588}" type="presOf" srcId="{56C9A80F-AC4E-4028-81AB-8606D4BE5087}" destId="{F007F301-C3F3-41BF-AC55-5D474B48A845}" srcOrd="1" destOrd="0" presId="urn:microsoft.com/office/officeart/2005/8/layout/hierarchy2"/>
    <dgm:cxn modelId="{799F3355-CE10-40DC-840E-385F0E632540}" type="presOf" srcId="{B6474767-EF86-4F09-BA62-84DD3175A79F}" destId="{7FF7217B-A1D2-42E1-8741-67580359A593}" srcOrd="0" destOrd="0" presId="urn:microsoft.com/office/officeart/2005/8/layout/hierarchy2"/>
    <dgm:cxn modelId="{0CDC6E59-32EB-4B37-830E-BFF96649F9B8}" type="presOf" srcId="{8EF51E5F-ACEF-4A98-83A1-E254FE1DD01A}" destId="{CF70F2DE-AED2-413B-AA9D-D4404D4207AE}" srcOrd="1" destOrd="0" presId="urn:microsoft.com/office/officeart/2005/8/layout/hierarchy2"/>
    <dgm:cxn modelId="{681DDD87-0F01-4328-8EF5-AB2490FE5761}" type="presOf" srcId="{CA3AB4B3-585D-49D2-9FFB-560B5D3BCB88}" destId="{B9410B1A-65B7-4396-90DD-DD564404D430}" srcOrd="0" destOrd="0" presId="urn:microsoft.com/office/officeart/2005/8/layout/hierarchy2"/>
    <dgm:cxn modelId="{1536288B-872A-4B15-9D73-742997CB92F0}" srcId="{4C29BFF8-0D8B-4793-BBE5-6FD21907B086}" destId="{52B88532-979D-409D-90B0-3E077DE813F5}" srcOrd="0" destOrd="0" parTransId="{6ECD764C-AC79-43E8-9E43-0A972D116434}" sibTransId="{4498C854-AA3E-481B-8309-4EEDA1CA858A}"/>
    <dgm:cxn modelId="{6D281745-4064-4ADD-85B3-8B51307C8370}" type="presOf" srcId="{9B56CEBF-D21F-42BE-9829-DB4F9A10DFA5}" destId="{4F29FB03-AB88-4BF3-A408-A36FEDF78C2C}" srcOrd="1" destOrd="0" presId="urn:microsoft.com/office/officeart/2005/8/layout/hierarchy2"/>
    <dgm:cxn modelId="{3DDCC256-2756-4A93-BD1F-964F1EDFD4E2}" type="presOf" srcId="{8EF51E5F-ACEF-4A98-83A1-E254FE1DD01A}" destId="{FD11D239-DFC7-462B-A79F-D908E7D1626E}" srcOrd="0" destOrd="0" presId="urn:microsoft.com/office/officeart/2005/8/layout/hierarchy2"/>
    <dgm:cxn modelId="{A65EF9F3-7124-4B9D-85BC-D190A61CED93}" srcId="{4C29BFF8-0D8B-4793-BBE5-6FD21907B086}" destId="{FE6B5483-F202-4B03-B063-8E99D9A93229}" srcOrd="1" destOrd="0" parTransId="{8EF51E5F-ACEF-4A98-83A1-E254FE1DD01A}" sibTransId="{39F1DDFB-9F2A-4A88-B1E4-343A7F46BC5E}"/>
    <dgm:cxn modelId="{6DFF6A0D-098A-46A0-8742-14A4CBCD3F36}" type="presParOf" srcId="{5CACFC87-80F3-4902-8E4C-0EEEF009E4EF}" destId="{2BA1EA6C-A09B-47AD-8C88-E660EE077325}" srcOrd="0" destOrd="0" presId="urn:microsoft.com/office/officeart/2005/8/layout/hierarchy2"/>
    <dgm:cxn modelId="{F7F864D8-6171-4A98-98D4-EC50327D5C94}" type="presParOf" srcId="{2BA1EA6C-A09B-47AD-8C88-E660EE077325}" destId="{B9410B1A-65B7-4396-90DD-DD564404D430}" srcOrd="0" destOrd="0" presId="urn:microsoft.com/office/officeart/2005/8/layout/hierarchy2"/>
    <dgm:cxn modelId="{3B06083E-62D5-4925-9176-E9837EC36AD3}" type="presParOf" srcId="{2BA1EA6C-A09B-47AD-8C88-E660EE077325}" destId="{51F68266-88AF-469D-B025-56B2DBFA2F89}" srcOrd="1" destOrd="0" presId="urn:microsoft.com/office/officeart/2005/8/layout/hierarchy2"/>
    <dgm:cxn modelId="{840066EC-BB63-4915-A504-9CFDE5532170}" type="presParOf" srcId="{51F68266-88AF-469D-B025-56B2DBFA2F89}" destId="{B8F88B79-EF15-4A69-941B-BFCC1B42C7FD}" srcOrd="0" destOrd="0" presId="urn:microsoft.com/office/officeart/2005/8/layout/hierarchy2"/>
    <dgm:cxn modelId="{8747DA6E-13CA-48C6-900B-95E197267F75}" type="presParOf" srcId="{B8F88B79-EF15-4A69-941B-BFCC1B42C7FD}" destId="{4F29FB03-AB88-4BF3-A408-A36FEDF78C2C}" srcOrd="0" destOrd="0" presId="urn:microsoft.com/office/officeart/2005/8/layout/hierarchy2"/>
    <dgm:cxn modelId="{CBF1E2EA-64C6-4F0E-AFFC-AC1A08F8F0B8}" type="presParOf" srcId="{51F68266-88AF-469D-B025-56B2DBFA2F89}" destId="{4B8A48B1-CCC0-4634-985B-3ADB8B51A036}" srcOrd="1" destOrd="0" presId="urn:microsoft.com/office/officeart/2005/8/layout/hierarchy2"/>
    <dgm:cxn modelId="{E79E1191-92C9-4AB1-BD7D-D8C5C9280710}" type="presParOf" srcId="{4B8A48B1-CCC0-4634-985B-3ADB8B51A036}" destId="{D0620CF2-3FB8-4B38-9CCB-1E3D1C3F247F}" srcOrd="0" destOrd="0" presId="urn:microsoft.com/office/officeart/2005/8/layout/hierarchy2"/>
    <dgm:cxn modelId="{4E992CB3-BF71-41D3-B126-354C8EF12390}" type="presParOf" srcId="{4B8A48B1-CCC0-4634-985B-3ADB8B51A036}" destId="{134FF96B-AEB6-432D-92D4-0AE50CFE46DF}" srcOrd="1" destOrd="0" presId="urn:microsoft.com/office/officeart/2005/8/layout/hierarchy2"/>
    <dgm:cxn modelId="{75BE67EC-B4ED-4E95-B898-03922DAAA69E}" type="presParOf" srcId="{134FF96B-AEB6-432D-92D4-0AE50CFE46DF}" destId="{BCDC5FD6-2C8C-4754-9A09-22AB9F071D5E}" srcOrd="0" destOrd="0" presId="urn:microsoft.com/office/officeart/2005/8/layout/hierarchy2"/>
    <dgm:cxn modelId="{43B46CDE-106D-4CAE-BB73-396F7F83D7C6}" type="presParOf" srcId="{BCDC5FD6-2C8C-4754-9A09-22AB9F071D5E}" destId="{6C9F7483-E4F3-467A-8B58-5337F13BB827}" srcOrd="0" destOrd="0" presId="urn:microsoft.com/office/officeart/2005/8/layout/hierarchy2"/>
    <dgm:cxn modelId="{521523C7-38FC-487F-98EA-0C59188A8B30}" type="presParOf" srcId="{134FF96B-AEB6-432D-92D4-0AE50CFE46DF}" destId="{0F8A1709-B7EA-4151-8F36-A7FD2E73577C}" srcOrd="1" destOrd="0" presId="urn:microsoft.com/office/officeart/2005/8/layout/hierarchy2"/>
    <dgm:cxn modelId="{03F1AB17-8ABF-42C5-A3E3-5212F4D38CF4}" type="presParOf" srcId="{0F8A1709-B7EA-4151-8F36-A7FD2E73577C}" destId="{12F79E37-0418-43AF-9B68-CD96D4B9A2DF}" srcOrd="0" destOrd="0" presId="urn:microsoft.com/office/officeart/2005/8/layout/hierarchy2"/>
    <dgm:cxn modelId="{E865D43D-6643-4E52-876C-F57E7B08F6F4}" type="presParOf" srcId="{0F8A1709-B7EA-4151-8F36-A7FD2E73577C}" destId="{A94D4AA7-D3E1-437B-A146-0B0CCA12C19A}" srcOrd="1" destOrd="0" presId="urn:microsoft.com/office/officeart/2005/8/layout/hierarchy2"/>
    <dgm:cxn modelId="{DD61356B-1152-4F1E-A33D-E72EFAAE3E17}" type="presParOf" srcId="{134FF96B-AEB6-432D-92D4-0AE50CFE46DF}" destId="{FD11D239-DFC7-462B-A79F-D908E7D1626E}" srcOrd="2" destOrd="0" presId="urn:microsoft.com/office/officeart/2005/8/layout/hierarchy2"/>
    <dgm:cxn modelId="{05D9D1DD-DEB4-4CE2-97EC-7D586BC04855}" type="presParOf" srcId="{FD11D239-DFC7-462B-A79F-D908E7D1626E}" destId="{CF70F2DE-AED2-413B-AA9D-D4404D4207AE}" srcOrd="0" destOrd="0" presId="urn:microsoft.com/office/officeart/2005/8/layout/hierarchy2"/>
    <dgm:cxn modelId="{6B8D61CE-6B0A-4697-BF90-57D5EEF2C327}" type="presParOf" srcId="{134FF96B-AEB6-432D-92D4-0AE50CFE46DF}" destId="{D8EFF1A1-C870-480D-B517-54FC2912B5F7}" srcOrd="3" destOrd="0" presId="urn:microsoft.com/office/officeart/2005/8/layout/hierarchy2"/>
    <dgm:cxn modelId="{AFB87AF4-ED92-413A-829B-5FEE6AEE9FC8}" type="presParOf" srcId="{D8EFF1A1-C870-480D-B517-54FC2912B5F7}" destId="{D17C995F-885D-4367-9AA0-3AE101C23D8A}" srcOrd="0" destOrd="0" presId="urn:microsoft.com/office/officeart/2005/8/layout/hierarchy2"/>
    <dgm:cxn modelId="{8F5A4FDC-D3D6-45AA-813D-2CE64B0CDC5C}" type="presParOf" srcId="{D8EFF1A1-C870-480D-B517-54FC2912B5F7}" destId="{9F6F507A-BBBF-48C9-BFF9-E749FD667C5C}" srcOrd="1" destOrd="0" presId="urn:microsoft.com/office/officeart/2005/8/layout/hierarchy2"/>
    <dgm:cxn modelId="{E69AD34F-C8A8-4302-8F2D-649E9200C916}" type="presParOf" srcId="{134FF96B-AEB6-432D-92D4-0AE50CFE46DF}" destId="{9BFDC6F2-DE8A-4A21-9576-9EB69912BD52}" srcOrd="4" destOrd="0" presId="urn:microsoft.com/office/officeart/2005/8/layout/hierarchy2"/>
    <dgm:cxn modelId="{6C5158C2-BD3E-4706-A2C9-63DA45D66C73}" type="presParOf" srcId="{9BFDC6F2-DE8A-4A21-9576-9EB69912BD52}" destId="{9497EBAB-3D80-4FF1-8D11-206DE4B9FA99}" srcOrd="0" destOrd="0" presId="urn:microsoft.com/office/officeart/2005/8/layout/hierarchy2"/>
    <dgm:cxn modelId="{71C7D81A-AC7E-43DC-B861-CCA3AC9B0E47}" type="presParOf" srcId="{134FF96B-AEB6-432D-92D4-0AE50CFE46DF}" destId="{B23F6E5F-9305-46A2-92D3-289B81285BAB}" srcOrd="5" destOrd="0" presId="urn:microsoft.com/office/officeart/2005/8/layout/hierarchy2"/>
    <dgm:cxn modelId="{51C69953-70A7-4BB8-AC0E-01EE12D275E1}" type="presParOf" srcId="{B23F6E5F-9305-46A2-92D3-289B81285BAB}" destId="{456E0587-B65D-483A-AFE2-A05A91ECF323}" srcOrd="0" destOrd="0" presId="urn:microsoft.com/office/officeart/2005/8/layout/hierarchy2"/>
    <dgm:cxn modelId="{EE07A421-2C8A-4A59-B165-BAEE699AF5CC}" type="presParOf" srcId="{B23F6E5F-9305-46A2-92D3-289B81285BAB}" destId="{CF70D6EE-D445-4F19-8E2D-F38C77C967F4}" srcOrd="1" destOrd="0" presId="urn:microsoft.com/office/officeart/2005/8/layout/hierarchy2"/>
    <dgm:cxn modelId="{ACEA3B59-F3E7-4D45-BCD7-3546F7FF4EED}" type="presParOf" srcId="{51F68266-88AF-469D-B025-56B2DBFA2F89}" destId="{5590708A-77EF-46F7-B10E-A7B239EB06E6}" srcOrd="2" destOrd="0" presId="urn:microsoft.com/office/officeart/2005/8/layout/hierarchy2"/>
    <dgm:cxn modelId="{CEC885D4-F712-4A28-8DD6-8760BFE3E553}" type="presParOf" srcId="{5590708A-77EF-46F7-B10E-A7B239EB06E6}" destId="{344D2875-C228-4CD1-8E00-3810E58A37EF}" srcOrd="0" destOrd="0" presId="urn:microsoft.com/office/officeart/2005/8/layout/hierarchy2"/>
    <dgm:cxn modelId="{36EA2C38-8C89-4647-875E-C58C09F94CAA}" type="presParOf" srcId="{51F68266-88AF-469D-B025-56B2DBFA2F89}" destId="{670EC5C0-EE12-4C1B-89FD-5746CBB1C4CC}" srcOrd="3" destOrd="0" presId="urn:microsoft.com/office/officeart/2005/8/layout/hierarchy2"/>
    <dgm:cxn modelId="{214C6216-5731-4626-A475-72BF0166F581}" type="presParOf" srcId="{670EC5C0-EE12-4C1B-89FD-5746CBB1C4CC}" destId="{7FF7217B-A1D2-42E1-8741-67580359A593}" srcOrd="0" destOrd="0" presId="urn:microsoft.com/office/officeart/2005/8/layout/hierarchy2"/>
    <dgm:cxn modelId="{255EB390-FC43-4FA4-A470-31205EC7C939}" type="presParOf" srcId="{670EC5C0-EE12-4C1B-89FD-5746CBB1C4CC}" destId="{32D50BF7-3F50-4324-9EFB-40FEA38E7A5E}" srcOrd="1" destOrd="0" presId="urn:microsoft.com/office/officeart/2005/8/layout/hierarchy2"/>
    <dgm:cxn modelId="{A5671E76-AC55-4192-89DB-B75C6A0C2B8C}" type="presParOf" srcId="{32D50BF7-3F50-4324-9EFB-40FEA38E7A5E}" destId="{60F5BB12-ED7C-47FE-8836-DE33B8F2FA7E}" srcOrd="0" destOrd="0" presId="urn:microsoft.com/office/officeart/2005/8/layout/hierarchy2"/>
    <dgm:cxn modelId="{75E26DB4-1CE3-421C-8C6E-F09506373588}" type="presParOf" srcId="{60F5BB12-ED7C-47FE-8836-DE33B8F2FA7E}" destId="{2BADBE55-7147-4D9F-8F30-96EA79C18270}" srcOrd="0" destOrd="0" presId="urn:microsoft.com/office/officeart/2005/8/layout/hierarchy2"/>
    <dgm:cxn modelId="{1FD6D77A-DFC1-4452-AA5D-77E375B0AE59}" type="presParOf" srcId="{32D50BF7-3F50-4324-9EFB-40FEA38E7A5E}" destId="{A77EA91C-EF16-469D-983E-B36728E6FEE3}" srcOrd="1" destOrd="0" presId="urn:microsoft.com/office/officeart/2005/8/layout/hierarchy2"/>
    <dgm:cxn modelId="{E9F3400D-ED3F-4E85-A5BB-5197D7610E98}" type="presParOf" srcId="{A77EA91C-EF16-469D-983E-B36728E6FEE3}" destId="{57B60721-570A-49E2-BD78-5917A3E356E3}" srcOrd="0" destOrd="0" presId="urn:microsoft.com/office/officeart/2005/8/layout/hierarchy2"/>
    <dgm:cxn modelId="{BB59EC0D-9B35-4597-9160-EFC59C3B6692}" type="presParOf" srcId="{A77EA91C-EF16-469D-983E-B36728E6FEE3}" destId="{3EA21281-4A8C-4550-A68E-AAAA6912D316}" srcOrd="1" destOrd="0" presId="urn:microsoft.com/office/officeart/2005/8/layout/hierarchy2"/>
    <dgm:cxn modelId="{4A9A00F6-30AC-4926-913A-5D658B2F419B}" type="presParOf" srcId="{32D50BF7-3F50-4324-9EFB-40FEA38E7A5E}" destId="{566E7D16-0C21-425B-AD3F-FD7B6C6766CF}" srcOrd="2" destOrd="0" presId="urn:microsoft.com/office/officeart/2005/8/layout/hierarchy2"/>
    <dgm:cxn modelId="{74AE294A-4FE5-4F3E-BF7E-BE1942C0CB28}" type="presParOf" srcId="{566E7D16-0C21-425B-AD3F-FD7B6C6766CF}" destId="{281A3294-DC14-4430-8DAE-ED33A202D47A}" srcOrd="0" destOrd="0" presId="urn:microsoft.com/office/officeart/2005/8/layout/hierarchy2"/>
    <dgm:cxn modelId="{83FA3C03-CC6D-48ED-9B48-BDC787EEF696}" type="presParOf" srcId="{32D50BF7-3F50-4324-9EFB-40FEA38E7A5E}" destId="{6A997BD4-33BF-43E9-9EDB-07634C321DD4}" srcOrd="3" destOrd="0" presId="urn:microsoft.com/office/officeart/2005/8/layout/hierarchy2"/>
    <dgm:cxn modelId="{C0C7D3EE-16E6-4627-AD1E-7AE8AC3D532E}" type="presParOf" srcId="{6A997BD4-33BF-43E9-9EDB-07634C321DD4}" destId="{73CB0D5F-7302-4DCD-9252-B45E7A98CC71}" srcOrd="0" destOrd="0" presId="urn:microsoft.com/office/officeart/2005/8/layout/hierarchy2"/>
    <dgm:cxn modelId="{5950D791-0015-43D0-9BCC-F03101D7F0A7}" type="presParOf" srcId="{6A997BD4-33BF-43E9-9EDB-07634C321DD4}" destId="{08D728C5-8CD9-44FF-94A0-45C0CA164B51}" srcOrd="1" destOrd="0" presId="urn:microsoft.com/office/officeart/2005/8/layout/hierarchy2"/>
    <dgm:cxn modelId="{B6141F8E-14E9-4AF5-9F57-1E14042D9AC1}" type="presParOf" srcId="{32D50BF7-3F50-4324-9EFB-40FEA38E7A5E}" destId="{5627EBB8-1F61-4F0F-91E3-F9A5B0992BB9}" srcOrd="4" destOrd="0" presId="urn:microsoft.com/office/officeart/2005/8/layout/hierarchy2"/>
    <dgm:cxn modelId="{8D41103F-A0AB-4469-9DC1-ADC97920E366}" type="presParOf" srcId="{5627EBB8-1F61-4F0F-91E3-F9A5B0992BB9}" destId="{F007F301-C3F3-41BF-AC55-5D474B48A845}" srcOrd="0" destOrd="0" presId="urn:microsoft.com/office/officeart/2005/8/layout/hierarchy2"/>
    <dgm:cxn modelId="{F74DF0C9-697A-411D-A7BE-B34189AEB869}" type="presParOf" srcId="{32D50BF7-3F50-4324-9EFB-40FEA38E7A5E}" destId="{5F970B31-0FC0-4822-AF45-9A1E5BEB825D}" srcOrd="5" destOrd="0" presId="urn:microsoft.com/office/officeart/2005/8/layout/hierarchy2"/>
    <dgm:cxn modelId="{72D36627-B193-47B6-8F13-B41FF40095C4}" type="presParOf" srcId="{5F970B31-0FC0-4822-AF45-9A1E5BEB825D}" destId="{F5CC8701-9230-4FE1-B38F-494EF3BD1AC1}" srcOrd="0" destOrd="0" presId="urn:microsoft.com/office/officeart/2005/8/layout/hierarchy2"/>
    <dgm:cxn modelId="{F106E358-AA6B-4243-BD32-D323B756A7E4}" type="presParOf" srcId="{5F970B31-0FC0-4822-AF45-9A1E5BEB825D}" destId="{1E68D2C7-D2A5-43F6-B629-F08182218EB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410B1A-65B7-4396-90DD-DD564404D430}">
      <dsp:nvSpPr>
        <dsp:cNvPr id="0" name=""/>
        <dsp:cNvSpPr/>
      </dsp:nvSpPr>
      <dsp:spPr>
        <a:xfrm>
          <a:off x="497006" y="2581533"/>
          <a:ext cx="1682724" cy="9943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b="1" kern="1200" dirty="0" smtClean="0"/>
            <a:t>兼任助理</a:t>
          </a:r>
          <a:endParaRPr lang="zh-TW" altLang="en-US" sz="2400" b="1" kern="1200" dirty="0"/>
        </a:p>
      </dsp:txBody>
      <dsp:txXfrm>
        <a:off x="526129" y="2610656"/>
        <a:ext cx="1624478" cy="936095"/>
      </dsp:txXfrm>
    </dsp:sp>
    <dsp:sp modelId="{B8F88B79-EF15-4A69-941B-BFCC1B42C7FD}">
      <dsp:nvSpPr>
        <dsp:cNvPr id="0" name=""/>
        <dsp:cNvSpPr/>
      </dsp:nvSpPr>
      <dsp:spPr>
        <a:xfrm rot="17832264">
          <a:off x="1707463" y="2290143"/>
          <a:ext cx="1740008" cy="29590"/>
        </a:xfrm>
        <a:custGeom>
          <a:avLst/>
          <a:gdLst/>
          <a:ahLst/>
          <a:cxnLst/>
          <a:rect l="0" t="0" r="0" b="0"/>
          <a:pathLst>
            <a:path>
              <a:moveTo>
                <a:pt x="0" y="14795"/>
              </a:moveTo>
              <a:lnTo>
                <a:pt x="1740008" y="1479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zh-TW" altLang="en-US" sz="600" kern="1200"/>
        </a:p>
      </dsp:txBody>
      <dsp:txXfrm>
        <a:off x="2533967" y="2261438"/>
        <a:ext cx="87000" cy="87000"/>
      </dsp:txXfrm>
    </dsp:sp>
    <dsp:sp modelId="{D0620CF2-3FB8-4B38-9CCB-1E3D1C3F247F}">
      <dsp:nvSpPr>
        <dsp:cNvPr id="0" name=""/>
        <dsp:cNvSpPr/>
      </dsp:nvSpPr>
      <dsp:spPr>
        <a:xfrm>
          <a:off x="2975204" y="1034001"/>
          <a:ext cx="1148961" cy="994341"/>
        </a:xfrm>
        <a:prstGeom prst="roundRect">
          <a:avLst>
            <a:gd name="adj" fmla="val 10000"/>
          </a:avLst>
        </a:prstGeom>
        <a:solidFill>
          <a:srgbClr val="FF99FF"/>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b="1" kern="1200" dirty="0" smtClean="0">
              <a:solidFill>
                <a:schemeClr val="tx1"/>
              </a:solidFill>
            </a:rPr>
            <a:t>學習型</a:t>
          </a:r>
          <a:endParaRPr lang="zh-TW" altLang="en-US" sz="2400" b="1" kern="1200" dirty="0">
            <a:solidFill>
              <a:schemeClr val="tx1"/>
            </a:solidFill>
          </a:endParaRPr>
        </a:p>
      </dsp:txBody>
      <dsp:txXfrm>
        <a:off x="3004327" y="1063124"/>
        <a:ext cx="1090715" cy="936095"/>
      </dsp:txXfrm>
    </dsp:sp>
    <dsp:sp modelId="{BCDC5FD6-2C8C-4754-9A09-22AB9F071D5E}">
      <dsp:nvSpPr>
        <dsp:cNvPr id="0" name=""/>
        <dsp:cNvSpPr/>
      </dsp:nvSpPr>
      <dsp:spPr>
        <a:xfrm rot="18193383">
          <a:off x="3795973" y="909105"/>
          <a:ext cx="1451858" cy="29590"/>
        </a:xfrm>
        <a:custGeom>
          <a:avLst/>
          <a:gdLst/>
          <a:ahLst/>
          <a:cxnLst/>
          <a:rect l="0" t="0" r="0" b="0"/>
          <a:pathLst>
            <a:path>
              <a:moveTo>
                <a:pt x="0" y="14795"/>
              </a:moveTo>
              <a:lnTo>
                <a:pt x="1451858"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485606" y="887604"/>
        <a:ext cx="72592" cy="72592"/>
      </dsp:txXfrm>
    </dsp:sp>
    <dsp:sp modelId="{12F79E37-0418-43AF-9B68-CD96D4B9A2DF}">
      <dsp:nvSpPr>
        <dsp:cNvPr id="0" name=""/>
        <dsp:cNvSpPr/>
      </dsp:nvSpPr>
      <dsp:spPr>
        <a:xfrm>
          <a:off x="4919639" y="3849"/>
          <a:ext cx="2651213" cy="625560"/>
        </a:xfrm>
        <a:prstGeom prst="roundRect">
          <a:avLst>
            <a:gd name="adj" fmla="val 10000"/>
          </a:avLst>
        </a:prstGeom>
        <a:solidFill>
          <a:srgbClr val="FF99FF"/>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TW" altLang="en-US" sz="1800" b="1" kern="1200" dirty="0" smtClean="0">
              <a:solidFill>
                <a:schemeClr val="tx1"/>
              </a:solidFill>
            </a:rPr>
            <a:t>協議書</a:t>
          </a:r>
          <a:endParaRPr lang="zh-TW" altLang="en-US" sz="1800" b="1" kern="1200" baseline="0" dirty="0">
            <a:solidFill>
              <a:schemeClr val="tx1"/>
            </a:solidFill>
          </a:endParaRPr>
        </a:p>
      </dsp:txBody>
      <dsp:txXfrm>
        <a:off x="4937961" y="22171"/>
        <a:ext cx="2614569" cy="588916"/>
      </dsp:txXfrm>
    </dsp:sp>
    <dsp:sp modelId="{FD11D239-DFC7-462B-A79F-D908E7D1626E}">
      <dsp:nvSpPr>
        <dsp:cNvPr id="0" name=""/>
        <dsp:cNvSpPr/>
      </dsp:nvSpPr>
      <dsp:spPr>
        <a:xfrm rot="21470909">
          <a:off x="4123885" y="1501435"/>
          <a:ext cx="796034" cy="29590"/>
        </a:xfrm>
        <a:custGeom>
          <a:avLst/>
          <a:gdLst/>
          <a:ahLst/>
          <a:cxnLst/>
          <a:rect l="0" t="0" r="0" b="0"/>
          <a:pathLst>
            <a:path>
              <a:moveTo>
                <a:pt x="0" y="14795"/>
              </a:moveTo>
              <a:lnTo>
                <a:pt x="796034"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502002" y="1496329"/>
        <a:ext cx="39801" cy="39801"/>
      </dsp:txXfrm>
    </dsp:sp>
    <dsp:sp modelId="{D17C995F-885D-4367-9AA0-3AE101C23D8A}">
      <dsp:nvSpPr>
        <dsp:cNvPr id="0" name=""/>
        <dsp:cNvSpPr/>
      </dsp:nvSpPr>
      <dsp:spPr>
        <a:xfrm>
          <a:off x="4919639" y="778560"/>
          <a:ext cx="2603942" cy="1445454"/>
        </a:xfrm>
        <a:prstGeom prst="roundRect">
          <a:avLst>
            <a:gd name="adj" fmla="val 10000"/>
          </a:avLst>
        </a:prstGeom>
        <a:solidFill>
          <a:srgbClr val="FF99FF"/>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TW" altLang="en-US" sz="1800" b="1" kern="1200" baseline="0" dirty="0" smtClean="0">
              <a:solidFill>
                <a:schemeClr val="tx1"/>
              </a:solidFill>
            </a:rPr>
            <a:t>申請書</a:t>
          </a:r>
          <a:r>
            <a:rPr lang="en-US" altLang="zh-TW" sz="1800" b="1" kern="1200" baseline="0" dirty="0" smtClean="0">
              <a:solidFill>
                <a:schemeClr val="tx1"/>
              </a:solidFill>
            </a:rPr>
            <a:t>+</a:t>
          </a:r>
          <a:r>
            <a:rPr lang="zh-TW" altLang="en-US" sz="1800" b="1" kern="1200" baseline="0" dirty="0" smtClean="0">
              <a:solidFill>
                <a:schemeClr val="tx1"/>
              </a:solidFill>
            </a:rPr>
            <a:t>個</a:t>
          </a:r>
          <a:r>
            <a:rPr lang="zh-TW" altLang="en-US" sz="1800" b="1" kern="1200" baseline="0" dirty="0" smtClean="0">
              <a:solidFill>
                <a:schemeClr val="tx1"/>
              </a:solidFill>
            </a:rPr>
            <a:t>資同意書</a:t>
          </a:r>
          <a:endParaRPr lang="en-US" altLang="zh-TW" sz="1800" b="1" kern="1200" baseline="0" dirty="0" smtClean="0">
            <a:solidFill>
              <a:schemeClr val="tx1"/>
            </a:solidFill>
            <a:latin typeface="標楷體"/>
            <a:ea typeface="標楷體"/>
          </a:endParaRPr>
        </a:p>
        <a:p>
          <a:pPr lvl="0" algn="l" defTabSz="800100">
            <a:lnSpc>
              <a:spcPct val="90000"/>
            </a:lnSpc>
            <a:spcBef>
              <a:spcPct val="0"/>
            </a:spcBef>
            <a:spcAft>
              <a:spcPct val="35000"/>
            </a:spcAft>
          </a:pPr>
          <a:r>
            <a:rPr lang="zh-TW" altLang="en-US" sz="1800" b="1" kern="1200" dirty="0" smtClean="0">
              <a:solidFill>
                <a:srgbClr val="FF0000"/>
              </a:solidFill>
            </a:rPr>
            <a:t>如為學習生加填</a:t>
          </a:r>
          <a:r>
            <a:rPr lang="zh-TW" altLang="en-US" sz="1800" b="1" kern="1200" dirty="0" smtClean="0">
              <a:solidFill>
                <a:schemeClr val="tx1"/>
              </a:solidFill>
            </a:rPr>
            <a:t>學習生計畫參加同意書</a:t>
          </a:r>
          <a:endParaRPr lang="zh-TW" altLang="en-US" sz="1800" b="1" kern="1200" baseline="0" dirty="0" smtClean="0">
            <a:solidFill>
              <a:schemeClr val="tx1"/>
            </a:solidFill>
          </a:endParaRPr>
        </a:p>
      </dsp:txBody>
      <dsp:txXfrm>
        <a:off x="4961975" y="820896"/>
        <a:ext cx="2519270" cy="1360782"/>
      </dsp:txXfrm>
    </dsp:sp>
    <dsp:sp modelId="{9BFDC6F2-DE8A-4A21-9576-9EB69912BD52}">
      <dsp:nvSpPr>
        <dsp:cNvPr id="0" name=""/>
        <dsp:cNvSpPr/>
      </dsp:nvSpPr>
      <dsp:spPr>
        <a:xfrm rot="3414208">
          <a:off x="3802096" y="2110750"/>
          <a:ext cx="1418970" cy="29590"/>
        </a:xfrm>
        <a:custGeom>
          <a:avLst/>
          <a:gdLst/>
          <a:ahLst/>
          <a:cxnLst/>
          <a:rect l="0" t="0" r="0" b="0"/>
          <a:pathLst>
            <a:path>
              <a:moveTo>
                <a:pt x="0" y="14795"/>
              </a:moveTo>
              <a:lnTo>
                <a:pt x="1418970"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476107" y="2090071"/>
        <a:ext cx="70948" cy="70948"/>
      </dsp:txXfrm>
    </dsp:sp>
    <dsp:sp modelId="{456E0587-B65D-483A-AFE2-A05A91ECF323}">
      <dsp:nvSpPr>
        <dsp:cNvPr id="0" name=""/>
        <dsp:cNvSpPr/>
      </dsp:nvSpPr>
      <dsp:spPr>
        <a:xfrm>
          <a:off x="4898997" y="2377253"/>
          <a:ext cx="2730601" cy="685330"/>
        </a:xfrm>
        <a:prstGeom prst="roundRect">
          <a:avLst>
            <a:gd name="adj" fmla="val 10000"/>
          </a:avLst>
        </a:prstGeom>
        <a:solidFill>
          <a:srgbClr val="FF99FF"/>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zh-TW" altLang="en-US" sz="1800" b="1" kern="1200" dirty="0" smtClean="0">
              <a:solidFill>
                <a:srgbClr val="FF0000"/>
              </a:solidFill>
            </a:rPr>
            <a:t>學習生</a:t>
          </a:r>
          <a:endParaRPr lang="zh-TW" altLang="en-US" sz="1800" b="1" kern="1200" dirty="0" smtClean="0">
            <a:solidFill>
              <a:schemeClr val="tx1"/>
            </a:solidFill>
          </a:endParaRPr>
        </a:p>
        <a:p>
          <a:pPr lvl="0" algn="ctr" defTabSz="800100">
            <a:lnSpc>
              <a:spcPct val="90000"/>
            </a:lnSpc>
            <a:spcBef>
              <a:spcPct val="0"/>
            </a:spcBef>
            <a:spcAft>
              <a:spcPct val="35000"/>
            </a:spcAft>
          </a:pPr>
          <a:r>
            <a:rPr lang="zh-TW" altLang="en-US" sz="1800" b="1" kern="1200" dirty="0" smtClean="0">
              <a:solidFill>
                <a:schemeClr val="tx1"/>
              </a:solidFill>
            </a:rPr>
            <a:t>出帳時交考核評量表</a:t>
          </a:r>
          <a:endParaRPr lang="zh-TW" altLang="en-US" sz="1800" b="1" kern="1200" dirty="0">
            <a:solidFill>
              <a:schemeClr val="tx1"/>
            </a:solidFill>
          </a:endParaRPr>
        </a:p>
      </dsp:txBody>
      <dsp:txXfrm>
        <a:off x="4919070" y="2397326"/>
        <a:ext cx="2690455" cy="645184"/>
      </dsp:txXfrm>
    </dsp:sp>
    <dsp:sp modelId="{5590708A-77EF-46F7-B10E-A7B239EB06E6}">
      <dsp:nvSpPr>
        <dsp:cNvPr id="0" name=""/>
        <dsp:cNvSpPr/>
      </dsp:nvSpPr>
      <dsp:spPr>
        <a:xfrm rot="3767736">
          <a:off x="1707463" y="3837674"/>
          <a:ext cx="1740008" cy="29590"/>
        </a:xfrm>
        <a:custGeom>
          <a:avLst/>
          <a:gdLst/>
          <a:ahLst/>
          <a:cxnLst/>
          <a:rect l="0" t="0" r="0" b="0"/>
          <a:pathLst>
            <a:path>
              <a:moveTo>
                <a:pt x="0" y="14795"/>
              </a:moveTo>
              <a:lnTo>
                <a:pt x="1740008" y="1479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zh-TW" altLang="en-US" sz="600" kern="1200"/>
        </a:p>
      </dsp:txBody>
      <dsp:txXfrm>
        <a:off x="2533967" y="3808969"/>
        <a:ext cx="87000" cy="87000"/>
      </dsp:txXfrm>
    </dsp:sp>
    <dsp:sp modelId="{7FF7217B-A1D2-42E1-8741-67580359A593}">
      <dsp:nvSpPr>
        <dsp:cNvPr id="0" name=""/>
        <dsp:cNvSpPr/>
      </dsp:nvSpPr>
      <dsp:spPr>
        <a:xfrm>
          <a:off x="2975204" y="4129064"/>
          <a:ext cx="1050144" cy="994341"/>
        </a:xfrm>
        <a:prstGeom prst="roundRect">
          <a:avLst>
            <a:gd name="adj" fmla="val 10000"/>
          </a:avLst>
        </a:prstGeom>
        <a:blipFill rotWithShape="0">
          <a:blip xmlns:r="http://schemas.openxmlformats.org/officeDocument/2006/relationships" r:embed="rId1"/>
          <a:tile tx="0" ty="0" sx="100000" sy="100000" flip="none" algn="tl"/>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b="1" kern="1200" dirty="0" smtClean="0">
              <a:solidFill>
                <a:schemeClr val="tx1"/>
              </a:solidFill>
            </a:rPr>
            <a:t>勞僱型</a:t>
          </a:r>
          <a:endParaRPr lang="zh-TW" altLang="en-US" sz="2400" b="1" kern="1200" dirty="0">
            <a:solidFill>
              <a:schemeClr val="tx1"/>
            </a:solidFill>
          </a:endParaRPr>
        </a:p>
      </dsp:txBody>
      <dsp:txXfrm>
        <a:off x="3004327" y="4158187"/>
        <a:ext cx="991898" cy="936095"/>
      </dsp:txXfrm>
    </dsp:sp>
    <dsp:sp modelId="{60F5BB12-ED7C-47FE-8836-DE33B8F2FA7E}">
      <dsp:nvSpPr>
        <dsp:cNvPr id="0" name=""/>
        <dsp:cNvSpPr/>
      </dsp:nvSpPr>
      <dsp:spPr>
        <a:xfrm rot="18366237">
          <a:off x="3748099" y="4066086"/>
          <a:ext cx="1349971" cy="29590"/>
        </a:xfrm>
        <a:custGeom>
          <a:avLst/>
          <a:gdLst/>
          <a:ahLst/>
          <a:cxnLst/>
          <a:rect l="0" t="0" r="0" b="0"/>
          <a:pathLst>
            <a:path>
              <a:moveTo>
                <a:pt x="0" y="14795"/>
              </a:moveTo>
              <a:lnTo>
                <a:pt x="1349971"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389336" y="4047131"/>
        <a:ext cx="67498" cy="67498"/>
      </dsp:txXfrm>
    </dsp:sp>
    <dsp:sp modelId="{57B60721-570A-49E2-BD78-5917A3E356E3}">
      <dsp:nvSpPr>
        <dsp:cNvPr id="0" name=""/>
        <dsp:cNvSpPr/>
      </dsp:nvSpPr>
      <dsp:spPr>
        <a:xfrm>
          <a:off x="4820822" y="3207647"/>
          <a:ext cx="2602967" cy="655758"/>
        </a:xfrm>
        <a:prstGeom prst="roundRect">
          <a:avLst>
            <a:gd name="adj" fmla="val 10000"/>
          </a:avLst>
        </a:prstGeom>
        <a:blipFill rotWithShape="0">
          <a:blip xmlns:r="http://schemas.openxmlformats.org/officeDocument/2006/relationships" r:embed="rId1"/>
          <a:tile tx="0" ty="0" sx="100000" sy="100000" flip="none" algn="tl"/>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TW" altLang="en-US" sz="1800" b="1" kern="1200" dirty="0" smtClean="0">
              <a:solidFill>
                <a:srgbClr val="002060"/>
              </a:solidFill>
            </a:rPr>
            <a:t>協議書</a:t>
          </a:r>
          <a:endParaRPr lang="zh-TW" altLang="en-US" sz="1800" b="1" kern="1200" dirty="0">
            <a:solidFill>
              <a:srgbClr val="002060"/>
            </a:solidFill>
          </a:endParaRPr>
        </a:p>
      </dsp:txBody>
      <dsp:txXfrm>
        <a:off x="4840028" y="3226853"/>
        <a:ext cx="2564555" cy="617346"/>
      </dsp:txXfrm>
    </dsp:sp>
    <dsp:sp modelId="{566E7D16-0C21-425B-AD3F-FD7B6C6766CF}">
      <dsp:nvSpPr>
        <dsp:cNvPr id="0" name=""/>
        <dsp:cNvSpPr/>
      </dsp:nvSpPr>
      <dsp:spPr>
        <a:xfrm rot="260554">
          <a:off x="4024203" y="4641643"/>
          <a:ext cx="797763" cy="29590"/>
        </a:xfrm>
        <a:custGeom>
          <a:avLst/>
          <a:gdLst/>
          <a:ahLst/>
          <a:cxnLst/>
          <a:rect l="0" t="0" r="0" b="0"/>
          <a:pathLst>
            <a:path>
              <a:moveTo>
                <a:pt x="0" y="14795"/>
              </a:moveTo>
              <a:lnTo>
                <a:pt x="797763"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403141" y="4636494"/>
        <a:ext cx="39888" cy="39888"/>
      </dsp:txXfrm>
    </dsp:sp>
    <dsp:sp modelId="{73CB0D5F-7302-4DCD-9252-B45E7A98CC71}">
      <dsp:nvSpPr>
        <dsp:cNvPr id="0" name=""/>
        <dsp:cNvSpPr/>
      </dsp:nvSpPr>
      <dsp:spPr>
        <a:xfrm>
          <a:off x="4820822" y="4012557"/>
          <a:ext cx="2598990" cy="1348168"/>
        </a:xfrm>
        <a:prstGeom prst="roundRect">
          <a:avLst>
            <a:gd name="adj" fmla="val 10000"/>
          </a:avLst>
        </a:prstGeom>
        <a:blipFill rotWithShape="0">
          <a:blip xmlns:r="http://schemas.openxmlformats.org/officeDocument/2006/relationships" r:embed="rId1"/>
          <a:tile tx="0" ty="0" sx="100000" sy="100000" flip="none" algn="tl"/>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TW" altLang="en-US" sz="1800" b="1" kern="1200" dirty="0" smtClean="0">
              <a:solidFill>
                <a:srgbClr val="002060"/>
              </a:solidFill>
            </a:rPr>
            <a:t>申請書</a:t>
          </a:r>
          <a:endParaRPr lang="en-US" altLang="zh-TW" sz="1800" b="1" kern="1200" dirty="0" smtClean="0">
            <a:solidFill>
              <a:srgbClr val="002060"/>
            </a:solidFill>
          </a:endParaRPr>
        </a:p>
        <a:p>
          <a:pPr lvl="0" algn="l" defTabSz="800100">
            <a:lnSpc>
              <a:spcPct val="90000"/>
            </a:lnSpc>
            <a:spcBef>
              <a:spcPct val="0"/>
            </a:spcBef>
            <a:spcAft>
              <a:spcPct val="35000"/>
            </a:spcAft>
          </a:pPr>
          <a:r>
            <a:rPr lang="en-US" altLang="zh-TW" sz="1800" b="1" kern="1200" dirty="0" smtClean="0">
              <a:solidFill>
                <a:srgbClr val="002060"/>
              </a:solidFill>
            </a:rPr>
            <a:t>(</a:t>
          </a:r>
          <a:r>
            <a:rPr lang="zh-TW" altLang="en-US" sz="1800" b="1" kern="1200" dirty="0" smtClean="0">
              <a:solidFill>
                <a:srgbClr val="002060"/>
              </a:solidFill>
            </a:rPr>
            <a:t>含契約書</a:t>
          </a:r>
          <a:r>
            <a:rPr lang="zh-TW" altLang="en-US" sz="1800" b="1" kern="1200" dirty="0" smtClean="0">
              <a:solidFill>
                <a:srgbClr val="002060"/>
              </a:solidFill>
              <a:latin typeface="標楷體"/>
              <a:ea typeface="標楷體"/>
            </a:rPr>
            <a:t>、</a:t>
          </a:r>
          <a:r>
            <a:rPr lang="zh-TW" altLang="en-US" sz="1800" b="1" kern="1200" baseline="0" dirty="0" smtClean="0">
              <a:solidFill>
                <a:srgbClr val="002060"/>
              </a:solidFill>
            </a:rPr>
            <a:t>個資同意與二代健保扣繳同意書</a:t>
          </a:r>
          <a:r>
            <a:rPr lang="en-US" altLang="zh-TW" sz="1800" b="1" kern="1200" dirty="0" smtClean="0">
              <a:solidFill>
                <a:srgbClr val="002060"/>
              </a:solidFill>
            </a:rPr>
            <a:t>)</a:t>
          </a:r>
          <a:endParaRPr lang="zh-TW" altLang="en-US" sz="1800" b="1" kern="1200" dirty="0">
            <a:solidFill>
              <a:srgbClr val="002060"/>
            </a:solidFill>
          </a:endParaRPr>
        </a:p>
      </dsp:txBody>
      <dsp:txXfrm>
        <a:off x="4860308" y="4052043"/>
        <a:ext cx="2520018" cy="1269196"/>
      </dsp:txXfrm>
    </dsp:sp>
    <dsp:sp modelId="{5627EBB8-1F61-4F0F-91E3-F9A5B0992BB9}">
      <dsp:nvSpPr>
        <dsp:cNvPr id="0" name=""/>
        <dsp:cNvSpPr/>
      </dsp:nvSpPr>
      <dsp:spPr>
        <a:xfrm rot="3321224">
          <a:off x="3723470" y="5186997"/>
          <a:ext cx="1399229" cy="29590"/>
        </a:xfrm>
        <a:custGeom>
          <a:avLst/>
          <a:gdLst/>
          <a:ahLst/>
          <a:cxnLst/>
          <a:rect l="0" t="0" r="0" b="0"/>
          <a:pathLst>
            <a:path>
              <a:moveTo>
                <a:pt x="0" y="14795"/>
              </a:moveTo>
              <a:lnTo>
                <a:pt x="1399229" y="1479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388104" y="5166811"/>
        <a:ext cx="69961" cy="69961"/>
      </dsp:txXfrm>
    </dsp:sp>
    <dsp:sp modelId="{F5CC8701-9230-4FE1-B38F-494EF3BD1AC1}">
      <dsp:nvSpPr>
        <dsp:cNvPr id="0" name=""/>
        <dsp:cNvSpPr/>
      </dsp:nvSpPr>
      <dsp:spPr>
        <a:xfrm>
          <a:off x="4820822" y="5509877"/>
          <a:ext cx="2606945" cy="534945"/>
        </a:xfrm>
        <a:prstGeom prst="roundRect">
          <a:avLst>
            <a:gd name="adj" fmla="val 10000"/>
          </a:avLst>
        </a:prstGeom>
        <a:blipFill rotWithShape="0">
          <a:blip xmlns:r="http://schemas.openxmlformats.org/officeDocument/2006/relationships" r:embed="rId1"/>
          <a:tile tx="0" ty="0" sx="100000" sy="100000" flip="none" algn="tl"/>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TW" altLang="en-US" sz="1800" b="1" kern="1200" dirty="0" smtClean="0">
              <a:solidFill>
                <a:srgbClr val="002060"/>
              </a:solidFill>
            </a:rPr>
            <a:t>離職申請</a:t>
          </a:r>
          <a:endParaRPr lang="zh-TW" altLang="en-US" sz="1800" b="1" kern="1200" dirty="0">
            <a:solidFill>
              <a:srgbClr val="002060"/>
            </a:solidFill>
          </a:endParaRPr>
        </a:p>
      </dsp:txBody>
      <dsp:txXfrm>
        <a:off x="4836490" y="5525545"/>
        <a:ext cx="2575609" cy="5036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1"/>
            <a:ext cx="2947512" cy="498236"/>
          </a:xfrm>
          <a:prstGeom prst="rect">
            <a:avLst/>
          </a:prstGeom>
          <a:noFill/>
          <a:ln w="9525">
            <a:noFill/>
            <a:miter lim="800000"/>
            <a:headEnd/>
            <a:tailEnd/>
          </a:ln>
          <a:effectLst/>
        </p:spPr>
        <p:txBody>
          <a:bodyPr vert="horz" wrap="square" lIns="91309" tIns="45656" rIns="91309" bIns="45656" numCol="1" anchor="t" anchorCtr="0" compatLnSpc="1">
            <a:prstTxWarp prst="textNoShape">
              <a:avLst/>
            </a:prstTxWarp>
          </a:bodyPr>
          <a:lstStyle>
            <a:lvl1pPr>
              <a:defRPr sz="1200">
                <a:ea typeface="新細明體" pitchFamily="18" charset="-120"/>
              </a:defRPr>
            </a:lvl1pPr>
          </a:lstStyle>
          <a:p>
            <a:pPr>
              <a:defRPr/>
            </a:pPr>
            <a:endParaRPr lang="en-US" altLang="zh-TW" dirty="0"/>
          </a:p>
        </p:txBody>
      </p:sp>
      <p:sp>
        <p:nvSpPr>
          <p:cNvPr id="56323" name="Rectangle 3"/>
          <p:cNvSpPr>
            <a:spLocks noGrp="1" noChangeArrowheads="1"/>
          </p:cNvSpPr>
          <p:nvPr>
            <p:ph type="dt" sz="quarter" idx="1"/>
          </p:nvPr>
        </p:nvSpPr>
        <p:spPr bwMode="auto">
          <a:xfrm>
            <a:off x="3854927" y="1"/>
            <a:ext cx="2947512" cy="498236"/>
          </a:xfrm>
          <a:prstGeom prst="rect">
            <a:avLst/>
          </a:prstGeom>
          <a:noFill/>
          <a:ln w="9525">
            <a:noFill/>
            <a:miter lim="800000"/>
            <a:headEnd/>
            <a:tailEnd/>
          </a:ln>
          <a:effectLst/>
        </p:spPr>
        <p:txBody>
          <a:bodyPr vert="horz" wrap="square" lIns="91309" tIns="45656" rIns="91309" bIns="45656" numCol="1" anchor="t" anchorCtr="0" compatLnSpc="1">
            <a:prstTxWarp prst="textNoShape">
              <a:avLst/>
            </a:prstTxWarp>
          </a:bodyPr>
          <a:lstStyle>
            <a:lvl1pPr algn="r">
              <a:defRPr sz="1200">
                <a:ea typeface="新細明體" pitchFamily="18" charset="-120"/>
              </a:defRPr>
            </a:lvl1pPr>
          </a:lstStyle>
          <a:p>
            <a:pPr>
              <a:defRPr/>
            </a:pPr>
            <a:endParaRPr lang="en-US" altLang="zh-TW" dirty="0"/>
          </a:p>
        </p:txBody>
      </p:sp>
      <p:sp>
        <p:nvSpPr>
          <p:cNvPr id="56324" name="Rectangle 4"/>
          <p:cNvSpPr>
            <a:spLocks noGrp="1" noChangeArrowheads="1"/>
          </p:cNvSpPr>
          <p:nvPr>
            <p:ph type="ftr" sz="quarter" idx="2"/>
          </p:nvPr>
        </p:nvSpPr>
        <p:spPr bwMode="auto">
          <a:xfrm>
            <a:off x="0" y="9436340"/>
            <a:ext cx="2947512" cy="498236"/>
          </a:xfrm>
          <a:prstGeom prst="rect">
            <a:avLst/>
          </a:prstGeom>
          <a:noFill/>
          <a:ln w="9525">
            <a:noFill/>
            <a:miter lim="800000"/>
            <a:headEnd/>
            <a:tailEnd/>
          </a:ln>
          <a:effectLst/>
        </p:spPr>
        <p:txBody>
          <a:bodyPr vert="horz" wrap="square" lIns="91309" tIns="45656" rIns="91309" bIns="45656" numCol="1" anchor="b" anchorCtr="0" compatLnSpc="1">
            <a:prstTxWarp prst="textNoShape">
              <a:avLst/>
            </a:prstTxWarp>
          </a:bodyPr>
          <a:lstStyle>
            <a:lvl1pPr>
              <a:defRPr sz="1200">
                <a:ea typeface="新細明體" pitchFamily="18" charset="-120"/>
              </a:defRPr>
            </a:lvl1pPr>
          </a:lstStyle>
          <a:p>
            <a:pPr>
              <a:defRPr/>
            </a:pPr>
            <a:endParaRPr lang="en-US" altLang="zh-TW" dirty="0"/>
          </a:p>
        </p:txBody>
      </p:sp>
      <p:sp>
        <p:nvSpPr>
          <p:cNvPr id="56325" name="Rectangle 5"/>
          <p:cNvSpPr>
            <a:spLocks noGrp="1" noChangeArrowheads="1"/>
          </p:cNvSpPr>
          <p:nvPr>
            <p:ph type="sldNum" sz="quarter" idx="3"/>
          </p:nvPr>
        </p:nvSpPr>
        <p:spPr bwMode="auto">
          <a:xfrm>
            <a:off x="3854927" y="9436340"/>
            <a:ext cx="2947512" cy="498236"/>
          </a:xfrm>
          <a:prstGeom prst="rect">
            <a:avLst/>
          </a:prstGeom>
          <a:noFill/>
          <a:ln w="9525">
            <a:noFill/>
            <a:miter lim="800000"/>
            <a:headEnd/>
            <a:tailEnd/>
          </a:ln>
          <a:effectLst/>
        </p:spPr>
        <p:txBody>
          <a:bodyPr vert="horz" wrap="square" lIns="91309" tIns="45656" rIns="91309" bIns="45656" numCol="1" anchor="b" anchorCtr="0" compatLnSpc="1">
            <a:prstTxWarp prst="textNoShape">
              <a:avLst/>
            </a:prstTxWarp>
          </a:bodyPr>
          <a:lstStyle>
            <a:lvl1pPr algn="r">
              <a:defRPr sz="1200">
                <a:ea typeface="新細明體" pitchFamily="18" charset="-120"/>
              </a:defRPr>
            </a:lvl1pPr>
          </a:lstStyle>
          <a:p>
            <a:pPr>
              <a:defRPr/>
            </a:pPr>
            <a:fld id="{F27B69D1-ACD5-4B97-B928-CC662ACABC16}" type="slidenum">
              <a:rPr lang="en-US" altLang="zh-TW"/>
              <a:pPr>
                <a:defRPr/>
              </a:pPr>
              <a:t>‹#›</a:t>
            </a:fld>
            <a:endParaRPr lang="en-US" altLang="zh-TW" dirty="0"/>
          </a:p>
        </p:txBody>
      </p:sp>
    </p:spTree>
    <p:extLst>
      <p:ext uri="{BB962C8B-B14F-4D97-AF65-F5344CB8AC3E}">
        <p14:creationId xmlns:p14="http://schemas.microsoft.com/office/powerpoint/2010/main" val="3539416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2947512" cy="498236"/>
          </a:xfrm>
          <a:prstGeom prst="rect">
            <a:avLst/>
          </a:prstGeom>
          <a:noFill/>
          <a:ln w="9525">
            <a:noFill/>
            <a:miter lim="800000"/>
            <a:headEnd/>
            <a:tailEnd/>
          </a:ln>
          <a:effectLst/>
        </p:spPr>
        <p:txBody>
          <a:bodyPr vert="horz" wrap="square" lIns="91309" tIns="45656" rIns="91309" bIns="45656" numCol="1" anchor="t" anchorCtr="0" compatLnSpc="1">
            <a:prstTxWarp prst="textNoShape">
              <a:avLst/>
            </a:prstTxWarp>
          </a:bodyPr>
          <a:lstStyle>
            <a:lvl1pPr>
              <a:defRPr sz="1200">
                <a:ea typeface="新細明體" pitchFamily="18" charset="-120"/>
              </a:defRPr>
            </a:lvl1pPr>
          </a:lstStyle>
          <a:p>
            <a:pPr>
              <a:defRPr/>
            </a:pPr>
            <a:endParaRPr lang="en-US" altLang="zh-TW" dirty="0"/>
          </a:p>
        </p:txBody>
      </p:sp>
      <p:sp>
        <p:nvSpPr>
          <p:cNvPr id="5123" name="Rectangle 3"/>
          <p:cNvSpPr>
            <a:spLocks noGrp="1" noChangeArrowheads="1"/>
          </p:cNvSpPr>
          <p:nvPr>
            <p:ph type="dt" idx="1"/>
          </p:nvPr>
        </p:nvSpPr>
        <p:spPr bwMode="auto">
          <a:xfrm>
            <a:off x="3854927" y="1"/>
            <a:ext cx="2947512" cy="498236"/>
          </a:xfrm>
          <a:prstGeom prst="rect">
            <a:avLst/>
          </a:prstGeom>
          <a:noFill/>
          <a:ln w="9525">
            <a:noFill/>
            <a:miter lim="800000"/>
            <a:headEnd/>
            <a:tailEnd/>
          </a:ln>
          <a:effectLst/>
        </p:spPr>
        <p:txBody>
          <a:bodyPr vert="horz" wrap="square" lIns="91309" tIns="45656" rIns="91309" bIns="45656" numCol="1" anchor="t" anchorCtr="0" compatLnSpc="1">
            <a:prstTxWarp prst="textNoShape">
              <a:avLst/>
            </a:prstTxWarp>
          </a:bodyPr>
          <a:lstStyle>
            <a:lvl1pPr algn="r">
              <a:defRPr sz="1200">
                <a:ea typeface="新細明體" pitchFamily="18" charset="-120"/>
              </a:defRPr>
            </a:lvl1pPr>
          </a:lstStyle>
          <a:p>
            <a:pPr>
              <a:defRPr/>
            </a:pPr>
            <a:endParaRPr lang="en-US" altLang="zh-TW" dirty="0"/>
          </a:p>
        </p:txBody>
      </p:sp>
      <p:sp>
        <p:nvSpPr>
          <p:cNvPr id="10244" name="Rectangle 4"/>
          <p:cNvSpPr>
            <a:spLocks noGrp="1" noRot="1" noChangeAspect="1" noChangeArrowheads="1" noTextEdit="1"/>
          </p:cNvSpPr>
          <p:nvPr>
            <p:ph type="sldImg" idx="2"/>
          </p:nvPr>
        </p:nvSpPr>
        <p:spPr bwMode="auto">
          <a:xfrm>
            <a:off x="919163" y="746125"/>
            <a:ext cx="4965700" cy="372427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07415" y="4718964"/>
            <a:ext cx="4987608" cy="4469845"/>
          </a:xfrm>
          <a:prstGeom prst="rect">
            <a:avLst/>
          </a:prstGeom>
          <a:noFill/>
          <a:ln w="9525">
            <a:noFill/>
            <a:miter lim="800000"/>
            <a:headEnd/>
            <a:tailEnd/>
          </a:ln>
          <a:effectLst/>
        </p:spPr>
        <p:txBody>
          <a:bodyPr vert="horz" wrap="square" lIns="91309" tIns="45656" rIns="91309" bIns="45656"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126" name="Rectangle 6"/>
          <p:cNvSpPr>
            <a:spLocks noGrp="1" noChangeArrowheads="1"/>
          </p:cNvSpPr>
          <p:nvPr>
            <p:ph type="ftr" sz="quarter" idx="4"/>
          </p:nvPr>
        </p:nvSpPr>
        <p:spPr bwMode="auto">
          <a:xfrm>
            <a:off x="0" y="9436340"/>
            <a:ext cx="2947512" cy="498236"/>
          </a:xfrm>
          <a:prstGeom prst="rect">
            <a:avLst/>
          </a:prstGeom>
          <a:noFill/>
          <a:ln w="9525">
            <a:noFill/>
            <a:miter lim="800000"/>
            <a:headEnd/>
            <a:tailEnd/>
          </a:ln>
          <a:effectLst/>
        </p:spPr>
        <p:txBody>
          <a:bodyPr vert="horz" wrap="square" lIns="91309" tIns="45656" rIns="91309" bIns="45656" numCol="1" anchor="b" anchorCtr="0" compatLnSpc="1">
            <a:prstTxWarp prst="textNoShape">
              <a:avLst/>
            </a:prstTxWarp>
          </a:bodyPr>
          <a:lstStyle>
            <a:lvl1pPr>
              <a:defRPr sz="1200">
                <a:ea typeface="新細明體" pitchFamily="18" charset="-120"/>
              </a:defRPr>
            </a:lvl1pPr>
          </a:lstStyle>
          <a:p>
            <a:pPr>
              <a:defRPr/>
            </a:pPr>
            <a:endParaRPr lang="en-US" altLang="zh-TW" dirty="0"/>
          </a:p>
        </p:txBody>
      </p:sp>
      <p:sp>
        <p:nvSpPr>
          <p:cNvPr id="5127" name="Rectangle 7"/>
          <p:cNvSpPr>
            <a:spLocks noGrp="1" noChangeArrowheads="1"/>
          </p:cNvSpPr>
          <p:nvPr>
            <p:ph type="sldNum" sz="quarter" idx="5"/>
          </p:nvPr>
        </p:nvSpPr>
        <p:spPr bwMode="auto">
          <a:xfrm>
            <a:off x="3854927" y="9436340"/>
            <a:ext cx="2947512" cy="498236"/>
          </a:xfrm>
          <a:prstGeom prst="rect">
            <a:avLst/>
          </a:prstGeom>
          <a:noFill/>
          <a:ln w="9525">
            <a:noFill/>
            <a:miter lim="800000"/>
            <a:headEnd/>
            <a:tailEnd/>
          </a:ln>
          <a:effectLst/>
        </p:spPr>
        <p:txBody>
          <a:bodyPr vert="horz" wrap="square" lIns="91309" tIns="45656" rIns="91309" bIns="45656" numCol="1" anchor="b" anchorCtr="0" compatLnSpc="1">
            <a:prstTxWarp prst="textNoShape">
              <a:avLst/>
            </a:prstTxWarp>
          </a:bodyPr>
          <a:lstStyle>
            <a:lvl1pPr algn="r">
              <a:defRPr sz="1200">
                <a:ea typeface="新細明體" pitchFamily="18" charset="-120"/>
              </a:defRPr>
            </a:lvl1pPr>
          </a:lstStyle>
          <a:p>
            <a:pPr>
              <a:defRPr/>
            </a:pPr>
            <a:fld id="{C12303EF-64F7-4090-BD2E-CC4F49083D38}" type="slidenum">
              <a:rPr lang="en-US" altLang="zh-TW"/>
              <a:pPr>
                <a:defRPr/>
              </a:pPr>
              <a:t>‹#›</a:t>
            </a:fld>
            <a:endParaRPr lang="en-US" altLang="zh-TW" dirty="0"/>
          </a:p>
        </p:txBody>
      </p:sp>
    </p:spTree>
    <p:extLst>
      <p:ext uri="{BB962C8B-B14F-4D97-AF65-F5344CB8AC3E}">
        <p14:creationId xmlns:p14="http://schemas.microsoft.com/office/powerpoint/2010/main" val="28858392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5D8DBEBE-6143-4469-9A80-98A62E6B2270}" type="slidenum">
              <a:rPr lang="en-US" altLang="zh-TW" smtClean="0"/>
              <a:pPr/>
              <a:t>1</a:t>
            </a:fld>
            <a:endParaRPr lang="en-US" altLang="zh-TW" dirty="0"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r>
              <a:rPr lang="zh-TW" altLang="en-US" smtClean="0"/>
              <a:t>2005/4/30</a:t>
            </a:r>
            <a:endParaRPr lang="en-US" altLang="zh-TW" dirty="0"/>
          </a:p>
        </p:txBody>
      </p:sp>
      <p:sp>
        <p:nvSpPr>
          <p:cNvPr id="17" name="頁尾版面配置區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ltLang="zh-TW" dirty="0"/>
          </a:p>
        </p:txBody>
      </p:sp>
      <p:sp>
        <p:nvSpPr>
          <p:cNvPr id="29"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fld id="{59DE6EB8-52AB-45EA-A660-3E1EBFA7298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pPr>
              <a:defRPr/>
            </a:pPr>
            <a:r>
              <a:rPr lang="zh-TW" altLang="en-US" smtClean="0"/>
              <a:t>2005/4/30</a:t>
            </a:r>
            <a:endParaRPr lang="en-US" altLang="zh-TW" dirty="0"/>
          </a:p>
        </p:txBody>
      </p:sp>
      <p:sp>
        <p:nvSpPr>
          <p:cNvPr id="5" name="頁尾版面配置區 4"/>
          <p:cNvSpPr>
            <a:spLocks noGrp="1"/>
          </p:cNvSpPr>
          <p:nvPr>
            <p:ph type="ftr" sz="quarter" idx="11"/>
          </p:nvPr>
        </p:nvSpPr>
        <p:spPr/>
        <p:txBody>
          <a:bodyPr/>
          <a:lstStyle/>
          <a:p>
            <a:pPr>
              <a:defRPr/>
            </a:pPr>
            <a:endParaRPr lang="en-US" altLang="zh-TW" dirty="0"/>
          </a:p>
        </p:txBody>
      </p:sp>
      <p:sp>
        <p:nvSpPr>
          <p:cNvPr id="6" name="投影片編號版面配置區 5"/>
          <p:cNvSpPr>
            <a:spLocks noGrp="1"/>
          </p:cNvSpPr>
          <p:nvPr>
            <p:ph type="sldNum" sz="quarter" idx="12"/>
          </p:nvPr>
        </p:nvSpPr>
        <p:spPr/>
        <p:txBody>
          <a:bodyPr/>
          <a:lstStyle/>
          <a:p>
            <a:pPr>
              <a:defRPr/>
            </a:pPr>
            <a:fld id="{515FEE1F-27F5-45CA-9D55-9E29F18156A8}" type="slidenum">
              <a:rPr lang="en-US" altLang="zh-TW" smtClean="0"/>
              <a:pPr>
                <a:defRPr/>
              </a:pPr>
              <a:t>‹#›</a:t>
            </a:fld>
            <a:endParaRPr lang="en-US" altLang="zh-TW" dirty="0"/>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1"/>
      </p:bgRef>
    </p:bg>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609600"/>
            <a:ext cx="2057400" cy="55165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553200" y="6248402"/>
            <a:ext cx="2209800" cy="365125"/>
          </a:xfrm>
        </p:spPr>
        <p:txBody>
          <a:bodyPr/>
          <a:lstStyle/>
          <a:p>
            <a:pPr>
              <a:defRPr/>
            </a:pPr>
            <a:r>
              <a:rPr lang="zh-TW" altLang="en-US" smtClean="0"/>
              <a:t>2005/4/30</a:t>
            </a:r>
            <a:endParaRPr lang="en-US" altLang="zh-TW" dirty="0"/>
          </a:p>
        </p:txBody>
      </p:sp>
      <p:sp>
        <p:nvSpPr>
          <p:cNvPr id="5" name="頁尾版面配置區 4"/>
          <p:cNvSpPr>
            <a:spLocks noGrp="1"/>
          </p:cNvSpPr>
          <p:nvPr>
            <p:ph type="ftr" sz="quarter" idx="11"/>
          </p:nvPr>
        </p:nvSpPr>
        <p:spPr>
          <a:xfrm>
            <a:off x="457201" y="6248207"/>
            <a:ext cx="5573483" cy="365125"/>
          </a:xfrm>
        </p:spPr>
        <p:txBody>
          <a:bodyPr/>
          <a:lstStyle/>
          <a:p>
            <a:pPr>
              <a:defRPr/>
            </a:pPr>
            <a:endParaRPr lang="en-US" altLang="zh-TW" dirty="0"/>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投影片編號版面配置區 5"/>
          <p:cNvSpPr>
            <a:spLocks noGrp="1"/>
          </p:cNvSpPr>
          <p:nvPr>
            <p:ph type="sldNum" sz="quarter" idx="12"/>
          </p:nvPr>
        </p:nvSpPr>
        <p:spPr>
          <a:xfrm rot="5400000">
            <a:off x="5989638" y="144462"/>
            <a:ext cx="533400" cy="244476"/>
          </a:xfrm>
        </p:spPr>
        <p:txBody>
          <a:bodyPr/>
          <a:lstStyle/>
          <a:p>
            <a:pPr>
              <a:defRPr/>
            </a:pPr>
            <a:fld id="{6FD16218-4E8F-4432-BC45-371492331D3E}" type="slidenum">
              <a:rPr lang="en-US" altLang="zh-TW" smtClean="0"/>
              <a:pPr>
                <a:defRPr/>
              </a:pPr>
              <a:t>‹#›</a:t>
            </a:fld>
            <a:endParaRPr lang="en-US" altLang="zh-TW" dirty="0"/>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pPr>
              <a:defRPr/>
            </a:pPr>
            <a:r>
              <a:rPr lang="zh-TW" altLang="en-US" smtClean="0"/>
              <a:t>2005/4/30</a:t>
            </a:r>
            <a:endParaRPr lang="en-US" altLang="zh-TW" dirty="0"/>
          </a:p>
        </p:txBody>
      </p:sp>
      <p:sp>
        <p:nvSpPr>
          <p:cNvPr id="5" name="頁尾版面配置區 4"/>
          <p:cNvSpPr>
            <a:spLocks noGrp="1"/>
          </p:cNvSpPr>
          <p:nvPr>
            <p:ph type="ftr" sz="quarter" idx="11"/>
          </p:nvPr>
        </p:nvSpPr>
        <p:spPr/>
        <p:txBody>
          <a:bodyPr/>
          <a:lstStyle/>
          <a:p>
            <a:pPr>
              <a:defRPr/>
            </a:pPr>
            <a:endParaRPr lang="en-US" altLang="zh-TW" dirty="0"/>
          </a:p>
        </p:txBody>
      </p:sp>
      <p:sp>
        <p:nvSpPr>
          <p:cNvPr id="6" name="投影片編號版面配置區 5"/>
          <p:cNvSpPr>
            <a:spLocks noGrp="1"/>
          </p:cNvSpPr>
          <p:nvPr>
            <p:ph type="sldNum" sz="quarter" idx="12"/>
          </p:nvPr>
        </p:nvSpPr>
        <p:spPr/>
        <p:txBody>
          <a:bodyPr/>
          <a:lstStyle>
            <a:lvl1pPr>
              <a:defRPr>
                <a:solidFill>
                  <a:srgbClr val="FFFFFF"/>
                </a:solidFill>
              </a:defRPr>
            </a:lvl1pPr>
          </a:lstStyle>
          <a:p>
            <a:pPr>
              <a:defRPr/>
            </a:pPr>
            <a:fld id="{BA22374F-1FE5-4F1F-9FB9-12B824DA6F49}" type="slidenum">
              <a:rPr lang="en-US" altLang="zh-TW" smtClean="0"/>
              <a:pPr>
                <a:defRPr/>
              </a:pPr>
              <a:t>‹#›</a:t>
            </a:fld>
            <a:endParaRPr lang="en-US" altLang="zh-TW" dirty="0"/>
          </a:p>
        </p:txBody>
      </p:sp>
      <p:sp>
        <p:nvSpPr>
          <p:cNvPr id="8" name="內容版面配置區 7"/>
          <p:cNvSpPr>
            <a:spLocks noGrp="1"/>
          </p:cNvSpPr>
          <p:nvPr>
            <p:ph sz="quarter" idx="1"/>
          </p:nvPr>
        </p:nvSpPr>
        <p:spPr>
          <a:xfrm>
            <a:off x="612648" y="1600200"/>
            <a:ext cx="8153400" cy="44958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3">
        <a:schemeClr val="bg1"/>
      </p:bgRef>
    </p:bg>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pPr>
              <a:defRPr/>
            </a:pPr>
            <a:r>
              <a:rPr lang="zh-TW" altLang="en-US" smtClean="0"/>
              <a:t>2005/4/30</a:t>
            </a:r>
            <a:endParaRPr lang="en-US" altLang="zh-TW" dirty="0"/>
          </a:p>
        </p:txBody>
      </p:sp>
      <p:sp>
        <p:nvSpPr>
          <p:cNvPr id="13" name="投影片編號版面配置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088BC8DA-360A-401D-BF66-E6370A17D6E0}" type="slidenum">
              <a:rPr lang="en-US" altLang="zh-TW" smtClean="0"/>
              <a:pPr>
                <a:defRPr/>
              </a:pPr>
              <a:t>‹#›</a:t>
            </a:fld>
            <a:endParaRPr lang="en-US" altLang="zh-TW" dirty="0"/>
          </a:p>
        </p:txBody>
      </p:sp>
      <p:sp>
        <p:nvSpPr>
          <p:cNvPr id="14" name="頁尾版面配置區 13"/>
          <p:cNvSpPr>
            <a:spLocks noGrp="1"/>
          </p:cNvSpPr>
          <p:nvPr>
            <p:ph type="ftr" sz="quarter" idx="12"/>
          </p:nvPr>
        </p:nvSpPr>
        <p:spPr/>
        <p:txBody>
          <a:bodyPr/>
          <a:lstStyle/>
          <a:p>
            <a:pPr>
              <a:defRPr/>
            </a:pPr>
            <a:endParaRPr lang="en-US" altLang="zh-TW"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9" name="內容版面配置區 8"/>
          <p:cNvSpPr>
            <a:spLocks noGrp="1"/>
          </p:cNvSpPr>
          <p:nvPr>
            <p:ph sz="quarter" idx="1"/>
          </p:nvPr>
        </p:nvSpPr>
        <p:spPr>
          <a:xfrm>
            <a:off x="609600"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844901"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8" name="日期版面配置區 7"/>
          <p:cNvSpPr>
            <a:spLocks noGrp="1"/>
          </p:cNvSpPr>
          <p:nvPr>
            <p:ph type="dt" sz="half" idx="15"/>
          </p:nvPr>
        </p:nvSpPr>
        <p:spPr/>
        <p:txBody>
          <a:bodyPr rtlCol="0"/>
          <a:lstStyle/>
          <a:p>
            <a:pPr>
              <a:defRPr/>
            </a:pPr>
            <a:r>
              <a:rPr lang="zh-TW" altLang="en-US" smtClean="0"/>
              <a:t>2005/4/30</a:t>
            </a:r>
            <a:endParaRPr lang="en-US" altLang="zh-TW" dirty="0"/>
          </a:p>
        </p:txBody>
      </p:sp>
      <p:sp>
        <p:nvSpPr>
          <p:cNvPr id="10" name="投影片編號版面配置區 9"/>
          <p:cNvSpPr>
            <a:spLocks noGrp="1"/>
          </p:cNvSpPr>
          <p:nvPr>
            <p:ph type="sldNum" sz="quarter" idx="16"/>
          </p:nvPr>
        </p:nvSpPr>
        <p:spPr/>
        <p:txBody>
          <a:bodyPr rtlCol="0"/>
          <a:lstStyle/>
          <a:p>
            <a:pPr>
              <a:defRPr/>
            </a:pPr>
            <a:fld id="{096845E4-1207-4CCE-9DE2-BF83ACD7C002}" type="slidenum">
              <a:rPr lang="en-US" altLang="zh-TW" smtClean="0"/>
              <a:pPr>
                <a:defRPr/>
              </a:pPr>
              <a:t>‹#›</a:t>
            </a:fld>
            <a:endParaRPr lang="en-US" altLang="zh-TW" dirty="0"/>
          </a:p>
        </p:txBody>
      </p:sp>
      <p:sp>
        <p:nvSpPr>
          <p:cNvPr id="12" name="頁尾版面配置區 11"/>
          <p:cNvSpPr>
            <a:spLocks noGrp="1"/>
          </p:cNvSpPr>
          <p:nvPr>
            <p:ph type="ftr" sz="quarter" idx="17"/>
          </p:nvPr>
        </p:nvSpPr>
        <p:spPr/>
        <p:txBody>
          <a:bodyPr rtlCol="0"/>
          <a:lstStyle/>
          <a:p>
            <a:pPr>
              <a:defRPr/>
            </a:pPr>
            <a:endParaRPr lang="en-US" altLang="zh-TW" dirty="0"/>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nchor="ctr"/>
          <a:lstStyle>
            <a:lvl1pPr>
              <a:defRPr/>
            </a:lvl1pPr>
          </a:lstStyle>
          <a:p>
            <a:r>
              <a:rPr kumimoji="0" lang="zh-TW" altLang="en-US" smtClean="0"/>
              <a:t>按一下以編輯母片標題樣式</a:t>
            </a:r>
            <a:endParaRPr kumimoji="0" lang="en-US"/>
          </a:p>
        </p:txBody>
      </p:sp>
      <p:sp>
        <p:nvSpPr>
          <p:cNvPr id="11" name="內容版面配置區 10"/>
          <p:cNvSpPr>
            <a:spLocks noGrp="1"/>
          </p:cNvSpPr>
          <p:nvPr>
            <p:ph sz="quarter" idx="2"/>
          </p:nvPr>
        </p:nvSpPr>
        <p:spPr>
          <a:xfrm>
            <a:off x="609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800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5"/>
          </p:nvPr>
        </p:nvSpPr>
        <p:spPr/>
        <p:txBody>
          <a:bodyPr rtlCol="0"/>
          <a:lstStyle/>
          <a:p>
            <a:pPr>
              <a:defRPr/>
            </a:pPr>
            <a:r>
              <a:rPr lang="zh-TW" altLang="en-US" smtClean="0"/>
              <a:t>2005/4/30</a:t>
            </a:r>
            <a:endParaRPr lang="en-US" altLang="zh-TW" dirty="0"/>
          </a:p>
        </p:txBody>
      </p:sp>
      <p:sp>
        <p:nvSpPr>
          <p:cNvPr id="12" name="投影片編號版面配置區 11"/>
          <p:cNvSpPr>
            <a:spLocks noGrp="1"/>
          </p:cNvSpPr>
          <p:nvPr>
            <p:ph type="sldNum" sz="quarter" idx="16"/>
          </p:nvPr>
        </p:nvSpPr>
        <p:spPr/>
        <p:txBody>
          <a:bodyPr rtlCol="0"/>
          <a:lstStyle/>
          <a:p>
            <a:pPr>
              <a:defRPr/>
            </a:pPr>
            <a:fld id="{9954D2D8-69FF-46B2-9DD1-85F3F5B2E3D6}" type="slidenum">
              <a:rPr lang="en-US" altLang="zh-TW" smtClean="0"/>
              <a:pPr>
                <a:defRPr/>
              </a:pPr>
              <a:t>‹#›</a:t>
            </a:fld>
            <a:endParaRPr lang="en-US" altLang="zh-TW" dirty="0"/>
          </a:p>
        </p:txBody>
      </p:sp>
      <p:sp>
        <p:nvSpPr>
          <p:cNvPr id="14" name="頁尾版面配置區 13"/>
          <p:cNvSpPr>
            <a:spLocks noGrp="1"/>
          </p:cNvSpPr>
          <p:nvPr>
            <p:ph type="ftr" sz="quarter" idx="17"/>
          </p:nvPr>
        </p:nvSpPr>
        <p:spPr/>
        <p:txBody>
          <a:bodyPr rtlCol="0"/>
          <a:lstStyle/>
          <a:p>
            <a:pPr>
              <a:defRPr/>
            </a:pPr>
            <a:endParaRPr lang="en-US" altLang="zh-TW" dirty="0"/>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pPr>
              <a:defRPr/>
            </a:pPr>
            <a:r>
              <a:rPr lang="zh-TW" altLang="en-US" smtClean="0"/>
              <a:t>2005/4/30</a:t>
            </a:r>
            <a:endParaRPr lang="en-US" altLang="zh-TW" dirty="0"/>
          </a:p>
        </p:txBody>
      </p:sp>
      <p:sp>
        <p:nvSpPr>
          <p:cNvPr id="4" name="頁尾版面配置區 3"/>
          <p:cNvSpPr>
            <a:spLocks noGrp="1"/>
          </p:cNvSpPr>
          <p:nvPr>
            <p:ph type="ftr" sz="quarter" idx="11"/>
          </p:nvPr>
        </p:nvSpPr>
        <p:spPr/>
        <p:txBody>
          <a:bodyPr/>
          <a:lstStyle/>
          <a:p>
            <a:pPr>
              <a:defRPr/>
            </a:pPr>
            <a:endParaRPr lang="en-US" altLang="zh-TW" dirty="0"/>
          </a:p>
        </p:txBody>
      </p:sp>
      <p:sp>
        <p:nvSpPr>
          <p:cNvPr id="5" name="投影片編號版面配置區 4"/>
          <p:cNvSpPr>
            <a:spLocks noGrp="1"/>
          </p:cNvSpPr>
          <p:nvPr>
            <p:ph type="sldNum" sz="quarter" idx="12"/>
          </p:nvPr>
        </p:nvSpPr>
        <p:spPr/>
        <p:txBody>
          <a:bodyPr/>
          <a:lstStyle>
            <a:lvl1pPr>
              <a:defRPr>
                <a:solidFill>
                  <a:srgbClr val="FFFFFF"/>
                </a:solidFill>
              </a:defRPr>
            </a:lvl1pPr>
          </a:lstStyle>
          <a:p>
            <a:pPr>
              <a:defRPr/>
            </a:pPr>
            <a:fld id="{8A11E7B1-B6D3-4924-BA03-F777F152C0BB}" type="slidenum">
              <a:rPr lang="en-US" altLang="zh-TW" smtClean="0"/>
              <a:pPr>
                <a:defRPr/>
              </a:pPr>
              <a:t>‹#›</a:t>
            </a:fld>
            <a:endParaRPr lang="en-US" altLang="zh-TW" dirty="0"/>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pPr>
              <a:defRPr/>
            </a:pPr>
            <a:r>
              <a:rPr lang="zh-TW" altLang="en-US" smtClean="0"/>
              <a:t>2005/4/30</a:t>
            </a:r>
            <a:endParaRPr lang="en-US" altLang="zh-TW" dirty="0"/>
          </a:p>
        </p:txBody>
      </p:sp>
      <p:sp>
        <p:nvSpPr>
          <p:cNvPr id="3" name="頁尾版面配置區 2"/>
          <p:cNvSpPr>
            <a:spLocks noGrp="1"/>
          </p:cNvSpPr>
          <p:nvPr>
            <p:ph type="ftr" sz="quarter" idx="11"/>
          </p:nvPr>
        </p:nvSpPr>
        <p:spPr/>
        <p:txBody>
          <a:bodyPr/>
          <a:lstStyle/>
          <a:p>
            <a:pPr>
              <a:defRPr/>
            </a:pPr>
            <a:endParaRPr lang="en-US" altLang="zh-TW" dirty="0"/>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1BB296AA-3D06-4166-A35B-117A0E6DE377}" type="slidenum">
              <a:rPr lang="en-US" altLang="zh-TW" smtClean="0"/>
              <a:pPr>
                <a:defRPr/>
              </a:pPr>
              <a:t>‹#›</a:t>
            </a:fld>
            <a:endParaRPr lang="en-US" altLang="zh-TW" dirty="0"/>
          </a:p>
        </p:txBody>
      </p:sp>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nchor="ctr"/>
          <a:lstStyle>
            <a:lvl1pPr algn="l">
              <a:buNone/>
              <a:defRPr sz="4400" b="0"/>
            </a:lvl1p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pPr>
              <a:defRPr/>
            </a:pPr>
            <a:r>
              <a:rPr lang="zh-TW" altLang="en-US" smtClean="0"/>
              <a:t>2005/4/30</a:t>
            </a:r>
            <a:endParaRPr lang="en-US" altLang="zh-TW" dirty="0"/>
          </a:p>
        </p:txBody>
      </p:sp>
      <p:sp>
        <p:nvSpPr>
          <p:cNvPr id="6" name="頁尾版面配置區 5"/>
          <p:cNvSpPr>
            <a:spLocks noGrp="1"/>
          </p:cNvSpPr>
          <p:nvPr>
            <p:ph type="ftr" sz="quarter" idx="11"/>
          </p:nvPr>
        </p:nvSpPr>
        <p:spPr/>
        <p:txBody>
          <a:bodyPr/>
          <a:lstStyle/>
          <a:p>
            <a:pPr>
              <a:defRPr/>
            </a:pPr>
            <a:endParaRPr lang="en-US" altLang="zh-TW" dirty="0"/>
          </a:p>
        </p:txBody>
      </p:sp>
      <p:sp>
        <p:nvSpPr>
          <p:cNvPr id="7" name="投影片編號版面配置區 6"/>
          <p:cNvSpPr>
            <a:spLocks noGrp="1"/>
          </p:cNvSpPr>
          <p:nvPr>
            <p:ph type="sldNum" sz="quarter" idx="12"/>
          </p:nvPr>
        </p:nvSpPr>
        <p:spPr/>
        <p:txBody>
          <a:bodyPr/>
          <a:lstStyle>
            <a:lvl1pPr>
              <a:defRPr>
                <a:solidFill>
                  <a:srgbClr val="FFFFFF"/>
                </a:solidFill>
              </a:defRPr>
            </a:lvl1pPr>
          </a:lstStyle>
          <a:p>
            <a:pPr>
              <a:defRPr/>
            </a:pPr>
            <a:fld id="{FD66B316-C6E8-46E2-B136-C45E59E0BCFA}" type="slidenum">
              <a:rPr lang="en-US" altLang="zh-TW" smtClean="0"/>
              <a:pPr>
                <a:defRPr/>
              </a:pPr>
              <a:t>‹#›</a:t>
            </a:fld>
            <a:endParaRPr lang="en-US" altLang="zh-TW" dirty="0"/>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3">
        <a:schemeClr val="bg2"/>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TW" altLang="en-US" smtClean="0"/>
              <a:t>按一下以編輯母片標題樣式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版面配置區 11"/>
          <p:cNvSpPr>
            <a:spLocks noGrp="1"/>
          </p:cNvSpPr>
          <p:nvPr>
            <p:ph type="dt" sz="half" idx="10"/>
          </p:nvPr>
        </p:nvSpPr>
        <p:spPr>
          <a:xfrm>
            <a:off x="6248400" y="6248400"/>
            <a:ext cx="2667000" cy="365125"/>
          </a:xfrm>
        </p:spPr>
        <p:txBody>
          <a:bodyPr rtlCol="0"/>
          <a:lstStyle/>
          <a:p>
            <a:pPr>
              <a:defRPr/>
            </a:pPr>
            <a:r>
              <a:rPr lang="zh-TW" altLang="en-US" smtClean="0"/>
              <a:t>2005/4/30</a:t>
            </a:r>
            <a:endParaRPr lang="en-US" altLang="zh-TW" dirty="0"/>
          </a:p>
        </p:txBody>
      </p:sp>
      <p:sp>
        <p:nvSpPr>
          <p:cNvPr id="13" name="投影片編號版面配置區 12"/>
          <p:cNvSpPr>
            <a:spLocks noGrp="1"/>
          </p:cNvSpPr>
          <p:nvPr>
            <p:ph type="sldNum" sz="quarter" idx="11"/>
          </p:nvPr>
        </p:nvSpPr>
        <p:spPr>
          <a:xfrm>
            <a:off x="0" y="4667249"/>
            <a:ext cx="1447800" cy="663578"/>
          </a:xfrm>
        </p:spPr>
        <p:txBody>
          <a:bodyPr rtlCol="0"/>
          <a:lstStyle>
            <a:lvl1pPr>
              <a:defRPr sz="2800"/>
            </a:lvl1pPr>
          </a:lstStyle>
          <a:p>
            <a:pPr>
              <a:defRPr/>
            </a:pPr>
            <a:fld id="{B571425E-8079-4292-8976-E703CBB2AFD9}" type="slidenum">
              <a:rPr lang="en-US" altLang="zh-TW" smtClean="0"/>
              <a:pPr>
                <a:defRPr/>
              </a:pPr>
              <a:t>‹#›</a:t>
            </a:fld>
            <a:endParaRPr lang="en-US" altLang="zh-TW" dirty="0"/>
          </a:p>
        </p:txBody>
      </p:sp>
      <p:sp>
        <p:nvSpPr>
          <p:cNvPr id="14" name="頁尾版面配置區 13"/>
          <p:cNvSpPr>
            <a:spLocks noGrp="1"/>
          </p:cNvSpPr>
          <p:nvPr>
            <p:ph type="ftr" sz="quarter" idx="12"/>
          </p:nvPr>
        </p:nvSpPr>
        <p:spPr>
          <a:xfrm>
            <a:off x="1600200" y="6248206"/>
            <a:ext cx="4572000" cy="365125"/>
          </a:xfrm>
        </p:spPr>
        <p:txBody>
          <a:bodyPr rtlCol="0"/>
          <a:lstStyle/>
          <a:p>
            <a:pPr>
              <a:defRPr/>
            </a:pPr>
            <a:endParaRPr lang="en-US" altLang="zh-TW" dirty="0"/>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TW" altLang="en-US" smtClean="0"/>
              <a:t>按一下圖示以新增圖片</a:t>
            </a:r>
            <a:endParaRPr kumimoji="0" lang="en-US" dirty="0"/>
          </a:p>
        </p:txBody>
      </p:sp>
    </p:spTree>
  </p:cSld>
  <p:clrMapOvr>
    <a:overrideClrMapping bg1="lt1" tx1="dk1" bg2="lt2" tx2="dk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609600" y="228600"/>
            <a:ext cx="8153400" cy="9906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r>
              <a:rPr lang="zh-TW" altLang="en-US" smtClean="0"/>
              <a:t>2005/4/30</a:t>
            </a:r>
            <a:endParaRPr lang="en-US" altLang="zh-TW" dirty="0"/>
          </a:p>
        </p:txBody>
      </p:sp>
      <p:sp>
        <p:nvSpPr>
          <p:cNvPr id="3" name="頁尾版面配置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ltLang="zh-TW" dirty="0"/>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088BC8DA-360A-401D-BF66-E6370A17D6E0}" type="slidenum">
              <a:rPr lang="en-US" altLang="zh-TW" smtClean="0"/>
              <a:pPr>
                <a:defRPr/>
              </a:pPr>
              <a:t>‹#›</a:t>
            </a:fld>
            <a:endParaRPr lang="en-US" altLang="zh-TW" dirty="0"/>
          </a:p>
        </p:txBody>
      </p:sp>
    </p:spTree>
  </p:cSld>
  <p:clrMap bg1="lt1" tx1="dk1" bg2="lt2" tx2="dk2" accent1="accent1" accent2="accent2" accent3="accent3" accent4="accent4" accent5="accent5" accent6="accent6" hlink="hlink" folHlink="folHlink"/>
  <p:sldLayoutIdLst>
    <p:sldLayoutId id="2147484651" r:id="rId1"/>
    <p:sldLayoutId id="2147484652" r:id="rId2"/>
    <p:sldLayoutId id="2147484653" r:id="rId3"/>
    <p:sldLayoutId id="2147484654" r:id="rId4"/>
    <p:sldLayoutId id="2147484655" r:id="rId5"/>
    <p:sldLayoutId id="2147484656" r:id="rId6"/>
    <p:sldLayoutId id="2147484657" r:id="rId7"/>
    <p:sldLayoutId id="2147484658" r:id="rId8"/>
    <p:sldLayoutId id="2147484659" r:id="rId9"/>
    <p:sldLayoutId id="2147484660" r:id="rId10"/>
    <p:sldLayoutId id="2147484661" r:id="rId11"/>
  </p:sldLayoutIdLst>
  <p:transition>
    <p:fade thruBlk="1"/>
  </p:transition>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20" name="Rectangle 4"/>
          <p:cNvSpPr>
            <a:spLocks noGrp="1" noChangeArrowheads="1"/>
          </p:cNvSpPr>
          <p:nvPr>
            <p:ph type="ctrTitle"/>
          </p:nvPr>
        </p:nvSpPr>
        <p:spPr>
          <a:xfrm>
            <a:off x="794519" y="1628800"/>
            <a:ext cx="7553374" cy="1981200"/>
          </a:xfrm>
        </p:spPr>
        <p:txBody>
          <a:bodyPr>
            <a:normAutofit fontScale="90000"/>
          </a:bodyPr>
          <a:lstStyle/>
          <a:p>
            <a:pPr algn="ctr">
              <a:defRPr/>
            </a:pPr>
            <a:r>
              <a:rPr lang="zh-TW" altLang="en-US" sz="6600" baseline="-25000" dirty="0" smtClean="0">
                <a:latin typeface="標楷體" pitchFamily="65" charset="-120"/>
                <a:ea typeface="標楷體" pitchFamily="65" charset="-120"/>
              </a:rPr>
              <a:t>國立虎尾科技大學強化學生兼任助理與勞動權益保障處理原則</a:t>
            </a:r>
            <a:r>
              <a:rPr lang="en-US" altLang="zh-TW" sz="6600" baseline="-25000" dirty="0">
                <a:latin typeface="標楷體" pitchFamily="65" charset="-120"/>
                <a:ea typeface="標楷體" pitchFamily="65" charset="-120"/>
              </a:rPr>
              <a:t/>
            </a:r>
            <a:br>
              <a:rPr lang="en-US" altLang="zh-TW" sz="6600" baseline="-25000" dirty="0">
                <a:latin typeface="標楷體" pitchFamily="65" charset="-120"/>
                <a:ea typeface="標楷體" pitchFamily="65" charset="-120"/>
              </a:rPr>
            </a:br>
            <a:r>
              <a:rPr lang="zh-TW" altLang="en-US" sz="6600" baseline="-25000" dirty="0" smtClean="0">
                <a:latin typeface="標楷體" pitchFamily="65" charset="-120"/>
                <a:ea typeface="標楷體" pitchFamily="65" charset="-120"/>
              </a:rPr>
              <a:t>簡報</a:t>
            </a:r>
            <a:endParaRPr lang="zh-TW" altLang="en-US" sz="6600" b="1" baseline="-25000" dirty="0">
              <a:latin typeface="標楷體" pitchFamily="65" charset="-120"/>
              <a:ea typeface="標楷體" pitchFamily="65" charset="-120"/>
            </a:endParaRPr>
          </a:p>
        </p:txBody>
      </p:sp>
      <p:sp>
        <p:nvSpPr>
          <p:cNvPr id="3075" name="Rectangle 6"/>
          <p:cNvSpPr>
            <a:spLocks noChangeArrowheads="1"/>
          </p:cNvSpPr>
          <p:nvPr/>
        </p:nvSpPr>
        <p:spPr bwMode="auto">
          <a:xfrm>
            <a:off x="1427163" y="6244905"/>
            <a:ext cx="6288087" cy="532453"/>
          </a:xfrm>
          <a:prstGeom prst="rect">
            <a:avLst/>
          </a:prstGeom>
          <a:noFill/>
          <a:ln w="9525">
            <a:noFill/>
            <a:miter lim="800000"/>
            <a:headEnd/>
            <a:tailEnd/>
          </a:ln>
        </p:spPr>
        <p:txBody>
          <a:bodyPr lIns="18000" rIns="18000" anchor="ctr">
            <a:spAutoFit/>
          </a:bodyPr>
          <a:lstStyle/>
          <a:p>
            <a:pPr algn="ctr">
              <a:lnSpc>
                <a:spcPct val="110000"/>
              </a:lnSpc>
              <a:spcBef>
                <a:spcPct val="20000"/>
              </a:spcBef>
              <a:buClr>
                <a:schemeClr val="bg2"/>
              </a:buClr>
              <a:buSzPct val="75000"/>
              <a:buFont typeface="Wingdings" pitchFamily="2" charset="2"/>
              <a:buNone/>
            </a:pPr>
            <a:r>
              <a:rPr lang="en-US" altLang="zh-TW" sz="2600" b="1" dirty="0" smtClean="0">
                <a:solidFill>
                  <a:schemeClr val="bg2"/>
                </a:solidFill>
                <a:latin typeface="Arial" pitchFamily="34" charset="0"/>
                <a:cs typeface="Arial" pitchFamily="34" charset="0"/>
              </a:rPr>
              <a:t>104</a:t>
            </a:r>
            <a:r>
              <a:rPr lang="zh-TW" altLang="en-US" sz="2600" b="1" dirty="0" smtClean="0">
                <a:solidFill>
                  <a:schemeClr val="bg2"/>
                </a:solidFill>
                <a:latin typeface="Arial" pitchFamily="34" charset="0"/>
                <a:cs typeface="Arial" pitchFamily="34" charset="0"/>
              </a:rPr>
              <a:t>年</a:t>
            </a:r>
            <a:r>
              <a:rPr lang="en-US" altLang="zh-TW" sz="2600" b="1" dirty="0" smtClean="0">
                <a:solidFill>
                  <a:schemeClr val="bg2"/>
                </a:solidFill>
                <a:latin typeface="Arial" pitchFamily="34" charset="0"/>
                <a:cs typeface="Arial" pitchFamily="34" charset="0"/>
              </a:rPr>
              <a:t>8</a:t>
            </a:r>
            <a:r>
              <a:rPr lang="zh-TW" altLang="en-US" sz="2600" b="1" dirty="0" smtClean="0">
                <a:solidFill>
                  <a:schemeClr val="bg2"/>
                </a:solidFill>
                <a:latin typeface="Arial" pitchFamily="34" charset="0"/>
                <a:cs typeface="Arial" pitchFamily="34" charset="0"/>
              </a:rPr>
              <a:t>月</a:t>
            </a:r>
            <a:r>
              <a:rPr lang="en-US" altLang="zh-TW" sz="2600" b="1" dirty="0" smtClean="0">
                <a:solidFill>
                  <a:schemeClr val="bg2"/>
                </a:solidFill>
                <a:latin typeface="Arial" pitchFamily="34" charset="0"/>
                <a:cs typeface="Arial" pitchFamily="34" charset="0"/>
              </a:rPr>
              <a:t>26</a:t>
            </a:r>
            <a:r>
              <a:rPr lang="zh-TW" altLang="en-US" sz="2600" b="1" dirty="0" smtClean="0">
                <a:solidFill>
                  <a:schemeClr val="bg2"/>
                </a:solidFill>
                <a:latin typeface="Arial" pitchFamily="34" charset="0"/>
                <a:cs typeface="Arial" pitchFamily="34" charset="0"/>
              </a:rPr>
              <a:t>日</a:t>
            </a:r>
            <a:endParaRPr lang="en-US" altLang="zh-TW" sz="2600" b="1" dirty="0">
              <a:solidFill>
                <a:schemeClr val="bg2"/>
              </a:solidFill>
              <a:latin typeface="Arial" pitchFamily="34" charset="0"/>
              <a:cs typeface="Arial" pitchFamily="34" charset="0"/>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332656"/>
            <a:ext cx="8229600" cy="1143000"/>
          </a:xfrm>
        </p:spPr>
        <p:txBody>
          <a:bodyPr/>
          <a:lstStyle/>
          <a:p>
            <a:pPr algn="ctr"/>
            <a:r>
              <a:rPr lang="zh-TW" altLang="en-US" sz="3600" b="1" dirty="0" smtClean="0">
                <a:solidFill>
                  <a:srgbClr val="7030A0"/>
                </a:solidFill>
              </a:rPr>
              <a:t>事件緣起</a:t>
            </a:r>
            <a:endParaRPr lang="zh-TW" altLang="en-US" sz="3600" b="1" dirty="0">
              <a:solidFill>
                <a:srgbClr val="7030A0"/>
              </a:solidFill>
            </a:endParaRPr>
          </a:p>
        </p:txBody>
      </p:sp>
      <p:sp>
        <p:nvSpPr>
          <p:cNvPr id="4" name="投影片編號版面配置區 3"/>
          <p:cNvSpPr>
            <a:spLocks noGrp="1"/>
          </p:cNvSpPr>
          <p:nvPr>
            <p:ph type="sldNum" sz="quarter" idx="12"/>
          </p:nvPr>
        </p:nvSpPr>
        <p:spPr/>
        <p:txBody>
          <a:bodyPr>
            <a:normAutofit fontScale="85000" lnSpcReduction="20000"/>
          </a:bodyPr>
          <a:lstStyle/>
          <a:p>
            <a:pPr>
              <a:defRPr/>
            </a:pPr>
            <a:fld id="{BA22374F-1FE5-4F1F-9FB9-12B824DA6F49}" type="slidenum">
              <a:rPr lang="en-US" altLang="zh-TW" smtClean="0"/>
              <a:pPr>
                <a:defRPr/>
              </a:pPr>
              <a:t>2</a:t>
            </a:fld>
            <a:endParaRPr lang="en-US" altLang="zh-TW" dirty="0"/>
          </a:p>
        </p:txBody>
      </p:sp>
      <p:sp>
        <p:nvSpPr>
          <p:cNvPr id="3" name="內容版面配置區 2"/>
          <p:cNvSpPr>
            <a:spLocks noGrp="1"/>
          </p:cNvSpPr>
          <p:nvPr>
            <p:ph sz="quarter" idx="1"/>
          </p:nvPr>
        </p:nvSpPr>
        <p:spPr>
          <a:xfrm>
            <a:off x="467544" y="1556792"/>
            <a:ext cx="8229600" cy="4752528"/>
          </a:xfrm>
        </p:spPr>
        <p:txBody>
          <a:bodyPr>
            <a:normAutofit/>
          </a:bodyPr>
          <a:lstStyle/>
          <a:p>
            <a:r>
              <a:rPr lang="zh-TW" altLang="en-US" sz="3200" dirty="0" smtClean="0">
                <a:latin typeface="標楷體" panose="03000509000000000000" pitchFamily="65" charset="-120"/>
                <a:ea typeface="標楷體" panose="03000509000000000000" pitchFamily="65" charset="-120"/>
              </a:rPr>
              <a:t>臺大學生</a:t>
            </a:r>
            <a:r>
              <a:rPr lang="zh-TW" altLang="en-US" sz="3200" dirty="0">
                <a:latin typeface="標楷體" panose="03000509000000000000" pitchFamily="65" charset="-120"/>
                <a:ea typeface="標楷體" panose="03000509000000000000" pitchFamily="65" charset="-120"/>
              </a:rPr>
              <a:t>因校方近年調整教學助理薪資、研究生助學金措施，認為勞動權益受</a:t>
            </a:r>
            <a:r>
              <a:rPr lang="zh-TW" altLang="en-US" sz="3200" dirty="0" smtClean="0">
                <a:latin typeface="標楷體" panose="03000509000000000000" pitchFamily="65" charset="-120"/>
                <a:ea typeface="標楷體" panose="03000509000000000000" pitchFamily="65" charset="-120"/>
              </a:rPr>
              <a:t>影響。</a:t>
            </a:r>
            <a:endParaRPr lang="en-US" altLang="zh-TW" sz="3200" dirty="0" smtClean="0">
              <a:latin typeface="標楷體" panose="03000509000000000000" pitchFamily="65" charset="-120"/>
              <a:ea typeface="標楷體" panose="03000509000000000000" pitchFamily="65" charset="-120"/>
            </a:endParaRPr>
          </a:p>
          <a:p>
            <a:r>
              <a:rPr lang="zh-TW" altLang="zh-TW" sz="3200" b="1" dirty="0">
                <a:latin typeface="標楷體" panose="03000509000000000000" pitchFamily="65" charset="-120"/>
                <a:ea typeface="標楷體" panose="03000509000000000000" pitchFamily="65" charset="-120"/>
              </a:rPr>
              <a:t>學生及高教</a:t>
            </a:r>
            <a:r>
              <a:rPr lang="zh-TW" altLang="zh-TW" sz="3200" b="1" dirty="0" smtClean="0">
                <a:latin typeface="標楷體" panose="03000509000000000000" pitchFamily="65" charset="-120"/>
                <a:ea typeface="標楷體" panose="03000509000000000000" pitchFamily="65" charset="-120"/>
              </a:rPr>
              <a:t>工會</a:t>
            </a:r>
            <a:r>
              <a:rPr lang="zh-TW" altLang="en-US" sz="3200" b="1"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學生兼任助理之</a:t>
            </a:r>
            <a:r>
              <a:rPr lang="zh-TW" altLang="en-US" sz="3200" u="sng" dirty="0">
                <a:latin typeface="標楷體" panose="03000509000000000000" pitchFamily="65" charset="-120"/>
                <a:ea typeface="標楷體" panose="03000509000000000000" pitchFamily="65" charset="-120"/>
              </a:rPr>
              <a:t>勞動事實</a:t>
            </a:r>
            <a:r>
              <a:rPr lang="zh-TW" altLang="en-US" sz="3200" dirty="0">
                <a:latin typeface="標楷體" panose="03000509000000000000" pitchFamily="65" charset="-120"/>
                <a:ea typeface="標楷體" panose="03000509000000000000" pitchFamily="65" charset="-120"/>
              </a:rPr>
              <a:t>，應全面認定為</a:t>
            </a:r>
            <a:r>
              <a:rPr lang="zh-TW" altLang="en-US" sz="3200" u="sng" dirty="0">
                <a:latin typeface="標楷體" panose="03000509000000000000" pitchFamily="65" charset="-120"/>
                <a:ea typeface="標楷體" panose="03000509000000000000" pitchFamily="65" charset="-120"/>
              </a:rPr>
              <a:t>僱傭</a:t>
            </a:r>
            <a:r>
              <a:rPr lang="zh-TW" altLang="en-US" sz="3200" u="sng" dirty="0" smtClean="0">
                <a:latin typeface="標楷體" panose="03000509000000000000" pitchFamily="65" charset="-120"/>
                <a:ea typeface="標楷體" panose="03000509000000000000" pitchFamily="65" charset="-120"/>
              </a:rPr>
              <a:t>關係，</a:t>
            </a:r>
            <a:r>
              <a:rPr lang="zh-TW" altLang="zh-TW" sz="3200" dirty="0" smtClean="0">
                <a:latin typeface="標楷體" panose="03000509000000000000" pitchFamily="65" charset="-120"/>
                <a:ea typeface="標楷體" panose="03000509000000000000" pitchFamily="65" charset="-120"/>
              </a:rPr>
              <a:t>要求投保</a:t>
            </a:r>
            <a:r>
              <a:rPr lang="zh-TW" altLang="zh-TW" sz="3200" dirty="0">
                <a:latin typeface="標楷體" panose="03000509000000000000" pitchFamily="65" charset="-120"/>
                <a:ea typeface="標楷體" panose="03000509000000000000" pitchFamily="65" charset="-120"/>
              </a:rPr>
              <a:t>勞</a:t>
            </a:r>
            <a:r>
              <a:rPr lang="zh-TW" altLang="zh-TW" sz="3200" dirty="0" smtClean="0">
                <a:latin typeface="標楷體" panose="03000509000000000000" pitchFamily="65" charset="-120"/>
                <a:ea typeface="標楷體" panose="03000509000000000000" pitchFamily="65" charset="-120"/>
              </a:rPr>
              <a:t>健保</a:t>
            </a:r>
            <a:r>
              <a:rPr lang="zh-TW" altLang="en-US" sz="3200" dirty="0" smtClean="0">
                <a:latin typeface="標楷體" panose="03000509000000000000" pitchFamily="65" charset="-120"/>
                <a:ea typeface="標楷體" panose="03000509000000000000" pitchFamily="65" charset="-120"/>
              </a:rPr>
              <a:t>。</a:t>
            </a:r>
            <a:endParaRPr lang="en-US" altLang="zh-TW" sz="3200" dirty="0" smtClean="0">
              <a:latin typeface="標楷體" panose="03000509000000000000" pitchFamily="65" charset="-120"/>
              <a:ea typeface="標楷體" panose="03000509000000000000" pitchFamily="65" charset="-120"/>
            </a:endParaRPr>
          </a:p>
          <a:p>
            <a:r>
              <a:rPr lang="zh-TW" altLang="en-US" sz="3200" b="1" dirty="0" smtClean="0">
                <a:latin typeface="標楷體" panose="03000509000000000000" pitchFamily="65" charset="-120"/>
                <a:ea typeface="標楷體" panose="03000509000000000000" pitchFamily="65" charset="-120"/>
              </a:rPr>
              <a:t>學校：</a:t>
            </a:r>
            <a:r>
              <a:rPr lang="zh-TW" altLang="en-US" sz="3200" dirty="0">
                <a:latin typeface="標楷體" panose="03000509000000000000" pitchFamily="65" charset="-120"/>
                <a:ea typeface="標楷體" panose="03000509000000000000" pitchFamily="65" charset="-120"/>
              </a:rPr>
              <a:t>兼任助理</a:t>
            </a:r>
            <a:r>
              <a:rPr lang="zh-TW" altLang="zh-TW" sz="3200" dirty="0" smtClean="0">
                <a:latin typeface="標楷體" panose="03000509000000000000" pitchFamily="65" charset="-120"/>
                <a:ea typeface="標楷體" panose="03000509000000000000" pitchFamily="65" charset="-120"/>
              </a:rPr>
              <a:t>，</a:t>
            </a:r>
            <a:r>
              <a:rPr lang="zh-TW" altLang="zh-TW" sz="3200" dirty="0">
                <a:latin typeface="標楷體" panose="03000509000000000000" pitchFamily="65" charset="-120"/>
                <a:ea typeface="標楷體" panose="03000509000000000000" pitchFamily="65" charset="-120"/>
              </a:rPr>
              <a:t>其性質係屬</a:t>
            </a:r>
            <a:r>
              <a:rPr lang="zh-TW" altLang="zh-TW" sz="3200" u="sng" dirty="0">
                <a:latin typeface="標楷體" panose="03000509000000000000" pitchFamily="65" charset="-120"/>
                <a:ea typeface="標楷體" panose="03000509000000000000" pitchFamily="65" charset="-120"/>
              </a:rPr>
              <a:t>教育學習</a:t>
            </a:r>
            <a:r>
              <a:rPr lang="zh-TW" altLang="zh-TW" sz="3200" dirty="0">
                <a:latin typeface="標楷體" panose="03000509000000000000" pitchFamily="65" charset="-120"/>
                <a:ea typeface="標楷體" panose="03000509000000000000" pitchFamily="65" charset="-120"/>
              </a:rPr>
              <a:t>之一環，與有對價之僱傭關係有別。</a:t>
            </a:r>
            <a:endParaRPr lang="zh-TW" altLang="en-US" sz="3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176136707"/>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88640"/>
            <a:ext cx="8229600" cy="1143000"/>
          </a:xfrm>
        </p:spPr>
        <p:txBody>
          <a:bodyPr>
            <a:normAutofit/>
          </a:bodyPr>
          <a:lstStyle/>
          <a:p>
            <a:r>
              <a:rPr lang="zh-TW" altLang="en-US" sz="4000" dirty="0" smtClean="0">
                <a:effectLst>
                  <a:outerShdw blurRad="38100" dist="38100" dir="2700000" algn="tl">
                    <a:srgbClr val="000000">
                      <a:alpha val="43137"/>
                    </a:srgbClr>
                  </a:outerShdw>
                </a:effectLst>
              </a:rPr>
              <a:t>「</a:t>
            </a:r>
            <a:r>
              <a:rPr lang="zh-TW" altLang="en-US" sz="4000" dirty="0">
                <a:effectLst>
                  <a:outerShdw blurRad="38100" dist="38100" dir="2700000" algn="tl">
                    <a:srgbClr val="000000">
                      <a:alpha val="43137"/>
                    </a:srgbClr>
                  </a:outerShdw>
                </a:effectLst>
              </a:rPr>
              <a:t>學習」為主要目的及</a:t>
            </a:r>
            <a:r>
              <a:rPr lang="zh-TW" altLang="en-US" sz="4000" dirty="0" smtClean="0">
                <a:effectLst>
                  <a:outerShdw blurRad="38100" dist="38100" dir="2700000" algn="tl">
                    <a:srgbClr val="000000">
                      <a:alpha val="43137"/>
                    </a:srgbClr>
                  </a:outerShdw>
                </a:effectLst>
              </a:rPr>
              <a:t>範疇</a:t>
            </a:r>
            <a:endParaRPr lang="zh-TW" altLang="en-US" sz="3600" dirty="0"/>
          </a:p>
        </p:txBody>
      </p:sp>
      <p:sp>
        <p:nvSpPr>
          <p:cNvPr id="4" name="投影片編號版面配置區 3"/>
          <p:cNvSpPr>
            <a:spLocks noGrp="1"/>
          </p:cNvSpPr>
          <p:nvPr>
            <p:ph type="sldNum" sz="quarter" idx="12"/>
          </p:nvPr>
        </p:nvSpPr>
        <p:spPr/>
        <p:txBody>
          <a:bodyPr>
            <a:normAutofit fontScale="85000" lnSpcReduction="20000"/>
          </a:bodyPr>
          <a:lstStyle/>
          <a:p>
            <a:pPr>
              <a:defRPr/>
            </a:pPr>
            <a:fld id="{BA22374F-1FE5-4F1F-9FB9-12B824DA6F49}" type="slidenum">
              <a:rPr lang="en-US" altLang="zh-TW" smtClean="0"/>
              <a:pPr>
                <a:defRPr/>
              </a:pPr>
              <a:t>3</a:t>
            </a:fld>
            <a:endParaRPr lang="en-US" altLang="zh-TW" dirty="0"/>
          </a:p>
        </p:txBody>
      </p:sp>
      <p:sp>
        <p:nvSpPr>
          <p:cNvPr id="3" name="內容版面配置區 2"/>
          <p:cNvSpPr>
            <a:spLocks noGrp="1"/>
          </p:cNvSpPr>
          <p:nvPr>
            <p:ph sz="quarter" idx="1"/>
          </p:nvPr>
        </p:nvSpPr>
        <p:spPr>
          <a:xfrm>
            <a:off x="539552" y="1700808"/>
            <a:ext cx="8229600" cy="4767808"/>
          </a:xfrm>
        </p:spPr>
        <p:txBody>
          <a:bodyPr>
            <a:normAutofit fontScale="85000" lnSpcReduction="20000"/>
          </a:bodyPr>
          <a:lstStyle/>
          <a:p>
            <a:r>
              <a:rPr lang="en-US" altLang="zh-TW" sz="3000" b="1" dirty="0"/>
              <a:t>(</a:t>
            </a:r>
            <a:r>
              <a:rPr lang="zh-TW" altLang="zh-TW" sz="3000" b="1" dirty="0"/>
              <a:t>一</a:t>
            </a:r>
            <a:r>
              <a:rPr lang="en-US" altLang="zh-TW" sz="3000" b="1" dirty="0"/>
              <a:t>)</a:t>
            </a:r>
            <a:r>
              <a:rPr lang="zh-TW" altLang="zh-TW" sz="3000" b="1" dirty="0"/>
              <a:t>課程</a:t>
            </a:r>
            <a:r>
              <a:rPr lang="zh-TW" altLang="zh-TW" sz="3000" b="1" dirty="0" smtClean="0"/>
              <a:t>學習：</a:t>
            </a:r>
            <a:endParaRPr lang="zh-TW" altLang="zh-TW" sz="3000" dirty="0"/>
          </a:p>
          <a:p>
            <a:pPr marL="627063" lvl="1" indent="-261938">
              <a:buNone/>
            </a:pPr>
            <a:r>
              <a:rPr lang="en-US" altLang="zh-TW" dirty="0"/>
              <a:t>1.</a:t>
            </a:r>
            <a:r>
              <a:rPr lang="zh-TW" altLang="en-US" dirty="0"/>
              <a:t>指為</a:t>
            </a:r>
            <a:r>
              <a:rPr lang="zh-TW" altLang="en-US" b="1" u="sng" dirty="0">
                <a:solidFill>
                  <a:srgbClr val="FF0000"/>
                </a:solidFill>
              </a:rPr>
              <a:t>課程、論文研究</a:t>
            </a:r>
            <a:r>
              <a:rPr lang="zh-TW" altLang="en-US" dirty="0"/>
              <a:t>之一部分，或為</a:t>
            </a:r>
            <a:r>
              <a:rPr lang="zh-TW" altLang="en-US" u="sng" dirty="0"/>
              <a:t>畢業之條件</a:t>
            </a:r>
            <a:r>
              <a:rPr lang="zh-TW" altLang="en-US" dirty="0"/>
              <a:t>；</a:t>
            </a:r>
          </a:p>
          <a:p>
            <a:pPr marL="627063" lvl="1" indent="-261938">
              <a:buNone/>
            </a:pPr>
            <a:r>
              <a:rPr lang="en-US" altLang="zh-TW" dirty="0"/>
              <a:t>2.</a:t>
            </a:r>
            <a:r>
              <a:rPr lang="zh-TW" altLang="en-US" dirty="0"/>
              <a:t>前述課程或論文研究或畢業條件，係學校依大學法、專科學校法授權自主</a:t>
            </a:r>
            <a:r>
              <a:rPr lang="zh-TW" altLang="en-US" dirty="0" smtClean="0"/>
              <a:t>規範</a:t>
            </a:r>
            <a:r>
              <a:rPr lang="zh-TW" altLang="en-US" dirty="0"/>
              <a:t>，包括</a:t>
            </a:r>
            <a:r>
              <a:rPr lang="zh-TW" altLang="en-US" b="1" u="sng" dirty="0">
                <a:solidFill>
                  <a:srgbClr val="FF0000"/>
                </a:solidFill>
              </a:rPr>
              <a:t>實習課程</a:t>
            </a:r>
            <a:r>
              <a:rPr lang="zh-TW" altLang="en-US" b="1" dirty="0">
                <a:solidFill>
                  <a:srgbClr val="FF0000"/>
                </a:solidFill>
              </a:rPr>
              <a:t>、</a:t>
            </a:r>
            <a:r>
              <a:rPr lang="zh-TW" altLang="en-US" b="1" u="sng" dirty="0">
                <a:solidFill>
                  <a:srgbClr val="FF0000"/>
                </a:solidFill>
              </a:rPr>
              <a:t>田野調查課程</a:t>
            </a:r>
            <a:r>
              <a:rPr lang="zh-TW" altLang="en-US" b="1" dirty="0">
                <a:solidFill>
                  <a:srgbClr val="FF0000"/>
                </a:solidFill>
              </a:rPr>
              <a:t>、</a:t>
            </a:r>
            <a:r>
              <a:rPr lang="zh-TW" altLang="en-US" b="1" u="sng" dirty="0">
                <a:solidFill>
                  <a:srgbClr val="FF0000"/>
                </a:solidFill>
              </a:rPr>
              <a:t>實驗研究</a:t>
            </a:r>
            <a:r>
              <a:rPr lang="zh-TW" altLang="en-US" b="1" dirty="0">
                <a:solidFill>
                  <a:srgbClr val="FF0000"/>
                </a:solidFill>
              </a:rPr>
              <a:t>或</a:t>
            </a:r>
            <a:r>
              <a:rPr lang="zh-TW" altLang="en-US" b="1" u="sng" dirty="0">
                <a:solidFill>
                  <a:srgbClr val="FF0000"/>
                </a:solidFill>
              </a:rPr>
              <a:t>其他學習活動</a:t>
            </a:r>
            <a:r>
              <a:rPr lang="zh-TW" altLang="en-US" dirty="0"/>
              <a:t>。</a:t>
            </a:r>
          </a:p>
          <a:p>
            <a:pPr marL="627063" lvl="1" indent="-261938">
              <a:buNone/>
            </a:pPr>
            <a:r>
              <a:rPr lang="en-US" altLang="zh-TW" dirty="0"/>
              <a:t>3.</a:t>
            </a:r>
            <a:r>
              <a:rPr lang="zh-TW" altLang="en-US" dirty="0"/>
              <a:t>該課程、論文研究或畢業條件</a:t>
            </a:r>
            <a:r>
              <a:rPr lang="zh-TW" altLang="en-US" b="1" dirty="0">
                <a:solidFill>
                  <a:srgbClr val="FF0000"/>
                </a:solidFill>
              </a:rPr>
              <a:t>應一體適用於本國學生、外國學生、僑生、</a:t>
            </a:r>
            <a:r>
              <a:rPr lang="zh-TW" altLang="en-US" b="1" dirty="0" smtClean="0">
                <a:solidFill>
                  <a:srgbClr val="FF0000"/>
                </a:solidFill>
              </a:rPr>
              <a:t>港澳</a:t>
            </a:r>
            <a:r>
              <a:rPr lang="zh-TW" altLang="en-US" b="1" dirty="0">
                <a:solidFill>
                  <a:srgbClr val="FF0000"/>
                </a:solidFill>
              </a:rPr>
              <a:t>生或大陸地區學生</a:t>
            </a:r>
            <a:r>
              <a:rPr lang="zh-TW" altLang="en-US" dirty="0"/>
              <a:t>。</a:t>
            </a:r>
          </a:p>
          <a:p>
            <a:pPr marL="627063" lvl="1" indent="-261938">
              <a:buNone/>
            </a:pPr>
            <a:r>
              <a:rPr lang="en-US" altLang="zh-TW" dirty="0"/>
              <a:t>4.</a:t>
            </a:r>
            <a:r>
              <a:rPr lang="zh-TW" altLang="en-US" dirty="0"/>
              <a:t>符合以上三項條件，</a:t>
            </a:r>
            <a:r>
              <a:rPr lang="zh-TW" altLang="en-US" b="1" dirty="0">
                <a:solidFill>
                  <a:srgbClr val="FF0000"/>
                </a:solidFill>
              </a:rPr>
              <a:t>未有學習活動以外的勞務提供或工作事實者</a:t>
            </a:r>
            <a:r>
              <a:rPr lang="zh-TW" altLang="en-US" dirty="0" smtClean="0"/>
              <a:t>。</a:t>
            </a:r>
            <a:endParaRPr lang="en-US" altLang="zh-TW" dirty="0"/>
          </a:p>
          <a:p>
            <a:pPr marL="355600" indent="-355600"/>
            <a:r>
              <a:rPr lang="en-US" altLang="zh-TW" sz="3200" b="1" dirty="0" smtClean="0"/>
              <a:t>(</a:t>
            </a:r>
            <a:r>
              <a:rPr lang="zh-TW" altLang="zh-TW" sz="3200" b="1" dirty="0"/>
              <a:t>二</a:t>
            </a:r>
            <a:r>
              <a:rPr lang="en-US" altLang="zh-TW" sz="3200" b="1" dirty="0"/>
              <a:t>)</a:t>
            </a:r>
            <a:r>
              <a:rPr lang="zh-TW" altLang="zh-TW" sz="3200" b="1" dirty="0"/>
              <a:t>服務學習：</a:t>
            </a:r>
          </a:p>
          <a:p>
            <a:pPr marL="365760" lvl="1" indent="0">
              <a:buNone/>
            </a:pPr>
            <a:r>
              <a:rPr lang="zh-TW" altLang="en-US" dirty="0"/>
              <a:t>學生參與學校為增進社會公益，</a:t>
            </a:r>
            <a:r>
              <a:rPr lang="zh-TW" altLang="en-US" dirty="0">
                <a:solidFill>
                  <a:srgbClr val="FF0000"/>
                </a:solidFill>
              </a:rPr>
              <a:t>不以獲取報酬為目的之各項輔助性服務</a:t>
            </a:r>
            <a:r>
              <a:rPr lang="zh-TW" altLang="en-US" dirty="0"/>
              <a:t>，</a:t>
            </a:r>
            <a:r>
              <a:rPr lang="zh-TW" altLang="en-US" dirty="0" smtClean="0"/>
              <a:t>包括</a:t>
            </a:r>
            <a:r>
              <a:rPr lang="zh-TW" altLang="en-US" dirty="0"/>
              <a:t>依志願服務法之適用範圍經主管機關或目的事業主管機關主辦或經其</a:t>
            </a:r>
            <a:r>
              <a:rPr lang="zh-TW" altLang="en-US" dirty="0" smtClean="0"/>
              <a:t>備查</a:t>
            </a:r>
            <a:r>
              <a:rPr lang="zh-TW" altLang="en-US" dirty="0"/>
              <a:t>符合公眾利益之服務計畫，參與服務性社團或其他服務學習課程或活動。</a:t>
            </a:r>
            <a:endParaRPr lang="en-US" altLang="zh-TW" dirty="0" smtClean="0"/>
          </a:p>
          <a:p>
            <a:pPr marL="365760" lvl="1" indent="0">
              <a:buNone/>
            </a:pPr>
            <a:endParaRPr lang="zh-TW" altLang="zh-TW" dirty="0"/>
          </a:p>
          <a:p>
            <a:endParaRPr lang="zh-TW" altLang="en-US" dirty="0"/>
          </a:p>
        </p:txBody>
      </p:sp>
    </p:spTree>
    <p:extLst>
      <p:ext uri="{BB962C8B-B14F-4D97-AF65-F5344CB8AC3E}">
        <p14:creationId xmlns:p14="http://schemas.microsoft.com/office/powerpoint/2010/main" val="3166312570"/>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88640"/>
            <a:ext cx="8229600" cy="1143000"/>
          </a:xfrm>
        </p:spPr>
        <p:txBody>
          <a:bodyPr>
            <a:normAutofit/>
          </a:bodyPr>
          <a:lstStyle/>
          <a:p>
            <a:r>
              <a:rPr lang="zh-TW" altLang="en-US" sz="4400" dirty="0">
                <a:effectLst>
                  <a:outerShdw blurRad="38100" dist="38100" dir="2700000" algn="tl">
                    <a:srgbClr val="000000">
                      <a:alpha val="43137"/>
                    </a:srgbClr>
                  </a:outerShdw>
                </a:effectLst>
              </a:rPr>
              <a:t>勞動契約範疇</a:t>
            </a:r>
            <a:endParaRPr lang="zh-TW" altLang="en-US" sz="4400" dirty="0"/>
          </a:p>
        </p:txBody>
      </p:sp>
      <p:sp>
        <p:nvSpPr>
          <p:cNvPr id="4" name="投影片編號版面配置區 3"/>
          <p:cNvSpPr>
            <a:spLocks noGrp="1"/>
          </p:cNvSpPr>
          <p:nvPr>
            <p:ph type="sldNum" sz="quarter" idx="12"/>
          </p:nvPr>
        </p:nvSpPr>
        <p:spPr/>
        <p:txBody>
          <a:bodyPr>
            <a:normAutofit fontScale="85000" lnSpcReduction="20000"/>
          </a:bodyPr>
          <a:lstStyle/>
          <a:p>
            <a:pPr>
              <a:defRPr/>
            </a:pPr>
            <a:fld id="{BA22374F-1FE5-4F1F-9FB9-12B824DA6F49}" type="slidenum">
              <a:rPr lang="en-US" altLang="zh-TW" smtClean="0"/>
              <a:pPr>
                <a:defRPr/>
              </a:pPr>
              <a:t>4</a:t>
            </a:fld>
            <a:endParaRPr lang="en-US" altLang="zh-TW" dirty="0"/>
          </a:p>
        </p:txBody>
      </p:sp>
      <p:sp>
        <p:nvSpPr>
          <p:cNvPr id="3" name="內容版面配置區 2"/>
          <p:cNvSpPr>
            <a:spLocks noGrp="1"/>
          </p:cNvSpPr>
          <p:nvPr>
            <p:ph sz="quarter" idx="1"/>
          </p:nvPr>
        </p:nvSpPr>
        <p:spPr>
          <a:xfrm>
            <a:off x="467544" y="1556792"/>
            <a:ext cx="8229600" cy="4911824"/>
          </a:xfrm>
        </p:spPr>
        <p:txBody>
          <a:bodyPr>
            <a:normAutofit lnSpcReduction="10000"/>
          </a:bodyPr>
          <a:lstStyle/>
          <a:p>
            <a:r>
              <a:rPr lang="zh-TW" altLang="en-US" dirty="0"/>
              <a:t>非</a:t>
            </a:r>
            <a:r>
              <a:rPr lang="zh-TW" altLang="en-US" dirty="0" smtClean="0"/>
              <a:t>屬</a:t>
            </a:r>
            <a:r>
              <a:rPr lang="zh-TW" altLang="en-US" dirty="0"/>
              <a:t>課程</a:t>
            </a:r>
            <a:r>
              <a:rPr lang="zh-TW" altLang="en-US" dirty="0" smtClean="0"/>
              <a:t>學習</a:t>
            </a:r>
            <a:r>
              <a:rPr lang="zh-TW" altLang="en-US" dirty="0"/>
              <a:t>或服務學習範疇，學校與學生間存有</a:t>
            </a:r>
            <a:r>
              <a:rPr lang="zh-TW" altLang="en-US" b="1" u="sng" dirty="0"/>
              <a:t>提供勞務獲取報酬之工作事實</a:t>
            </a:r>
            <a:r>
              <a:rPr lang="zh-TW" altLang="en-US" dirty="0"/>
              <a:t>，學生與學校間具從屬關係者，均屬勞動契約</a:t>
            </a:r>
            <a:r>
              <a:rPr lang="zh-TW" altLang="en-US" dirty="0" smtClean="0"/>
              <a:t>關係。</a:t>
            </a:r>
            <a:endParaRPr lang="en-US" altLang="zh-TW" dirty="0" smtClean="0"/>
          </a:p>
          <a:p>
            <a:pPr marL="723900" indent="-723900">
              <a:buNone/>
            </a:pPr>
            <a:r>
              <a:rPr lang="en-US" altLang="zh-TW" dirty="0"/>
              <a:t>(</a:t>
            </a:r>
            <a:r>
              <a:rPr lang="zh-TW" altLang="zh-TW" dirty="0"/>
              <a:t>一</a:t>
            </a:r>
            <a:r>
              <a:rPr lang="en-US" altLang="zh-TW" dirty="0"/>
              <a:t>)</a:t>
            </a:r>
            <a:r>
              <a:rPr lang="zh-TW" altLang="zh-TW" dirty="0"/>
              <a:t>與學生訂定勞動</a:t>
            </a:r>
            <a:r>
              <a:rPr lang="zh-TW" altLang="zh-TW" dirty="0" smtClean="0"/>
              <a:t>契約</a:t>
            </a:r>
            <a:r>
              <a:rPr lang="zh-TW" altLang="en-US" dirty="0" smtClean="0"/>
              <a:t>：</a:t>
            </a:r>
            <a:endParaRPr lang="en-US" altLang="zh-TW" dirty="0" smtClean="0"/>
          </a:p>
          <a:p>
            <a:pPr marL="627063" indent="-627063">
              <a:buNone/>
            </a:pPr>
            <a:r>
              <a:rPr lang="en-US" altLang="zh-TW" dirty="0" smtClean="0"/>
              <a:t>    </a:t>
            </a:r>
            <a:r>
              <a:rPr lang="zh-TW" altLang="zh-TW" dirty="0" smtClean="0"/>
              <a:t>明</a:t>
            </a:r>
            <a:r>
              <a:rPr lang="zh-TW" altLang="zh-TW" dirty="0"/>
              <a:t>定任用條件、工作場所、工作時間、定期或不定期之工作期間、內容、工資、工作準則及相關權利義務。</a:t>
            </a:r>
          </a:p>
          <a:p>
            <a:pPr marL="627063" indent="-627063">
              <a:buNone/>
            </a:pPr>
            <a:r>
              <a:rPr lang="en-US" altLang="zh-TW" dirty="0"/>
              <a:t>(</a:t>
            </a:r>
            <a:r>
              <a:rPr lang="zh-TW" altLang="zh-TW" dirty="0"/>
              <a:t>二</a:t>
            </a:r>
            <a:r>
              <a:rPr lang="en-US" altLang="zh-TW" dirty="0"/>
              <a:t>)</a:t>
            </a:r>
            <a:r>
              <a:rPr lang="zh-TW" altLang="zh-TW" dirty="0"/>
              <a:t>依相關規定辦理勞工保險、全民健康保險及提繳勞工退休金等，並提供相關申訴及爭議處理管道</a:t>
            </a:r>
            <a:r>
              <a:rPr lang="zh-TW" altLang="zh-TW" dirty="0" smtClean="0"/>
              <a:t>。</a:t>
            </a:r>
            <a:endParaRPr lang="en-US" altLang="zh-TW" dirty="0" smtClean="0"/>
          </a:p>
          <a:p>
            <a:pPr marL="0" indent="0">
              <a:buNone/>
            </a:pPr>
            <a:r>
              <a:rPr lang="en-US" altLang="zh-TW" dirty="0" smtClean="0"/>
              <a:t>(</a:t>
            </a:r>
            <a:r>
              <a:rPr lang="zh-TW" altLang="en-US" dirty="0" smtClean="0"/>
              <a:t>三</a:t>
            </a:r>
            <a:r>
              <a:rPr lang="en-US" altLang="zh-TW" dirty="0"/>
              <a:t>)</a:t>
            </a:r>
            <a:r>
              <a:rPr lang="zh-TW" altLang="zh-TW" sz="2800" dirty="0" smtClean="0"/>
              <a:t>著作權</a:t>
            </a:r>
            <a:r>
              <a:rPr lang="zh-TW" altLang="en-US" sz="2800" dirty="0"/>
              <a:t>及</a:t>
            </a:r>
            <a:r>
              <a:rPr lang="zh-TW" altLang="en-US" sz="2800" dirty="0" smtClean="0"/>
              <a:t>專利權歸屬</a:t>
            </a:r>
            <a:r>
              <a:rPr lang="zh-TW" altLang="en-US" sz="2800" dirty="0"/>
              <a:t>依法</a:t>
            </a:r>
            <a:r>
              <a:rPr lang="zh-TW" altLang="en-US" sz="2800" dirty="0" smtClean="0"/>
              <a:t>規範</a:t>
            </a:r>
            <a:r>
              <a:rPr lang="zh-TW" altLang="zh-TW" dirty="0"/>
              <a:t>。</a:t>
            </a:r>
          </a:p>
          <a:p>
            <a:pPr marL="0" indent="0">
              <a:buNone/>
            </a:pPr>
            <a:endParaRPr lang="zh-TW" altLang="en-US" dirty="0"/>
          </a:p>
        </p:txBody>
      </p:sp>
    </p:spTree>
    <p:extLst>
      <p:ext uri="{BB962C8B-B14F-4D97-AF65-F5344CB8AC3E}">
        <p14:creationId xmlns:p14="http://schemas.microsoft.com/office/powerpoint/2010/main" val="1659150994"/>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en-US" dirty="0" smtClean="0">
                <a:effectLst>
                  <a:outerShdw blurRad="38100" dist="38100" dir="2700000" algn="tl">
                    <a:srgbClr val="000000">
                      <a:alpha val="43137"/>
                    </a:srgbClr>
                  </a:outerShdw>
                </a:effectLst>
              </a:rPr>
              <a:t>因應措施</a:t>
            </a:r>
            <a:endParaRPr lang="zh-TW" altLang="en-US" dirty="0">
              <a:effectLst>
                <a:outerShdw blurRad="38100" dist="38100" dir="2700000" algn="tl">
                  <a:srgbClr val="000000">
                    <a:alpha val="43137"/>
                  </a:srgbClr>
                </a:outerShdw>
              </a:effectLst>
            </a:endParaRPr>
          </a:p>
        </p:txBody>
      </p:sp>
      <p:sp>
        <p:nvSpPr>
          <p:cNvPr id="4" name="投影片編號版面配置區 3"/>
          <p:cNvSpPr>
            <a:spLocks noGrp="1"/>
          </p:cNvSpPr>
          <p:nvPr>
            <p:ph type="sldNum" sz="quarter" idx="12"/>
          </p:nvPr>
        </p:nvSpPr>
        <p:spPr/>
        <p:txBody>
          <a:bodyPr>
            <a:normAutofit fontScale="85000" lnSpcReduction="20000"/>
          </a:bodyPr>
          <a:lstStyle/>
          <a:p>
            <a:pPr>
              <a:defRPr/>
            </a:pPr>
            <a:fld id="{BA22374F-1FE5-4F1F-9FB9-12B824DA6F49}" type="slidenum">
              <a:rPr lang="en-US" altLang="zh-TW" smtClean="0"/>
              <a:pPr>
                <a:defRPr/>
              </a:pPr>
              <a:t>5</a:t>
            </a:fld>
            <a:endParaRPr lang="en-US" altLang="zh-TW" dirty="0"/>
          </a:p>
        </p:txBody>
      </p:sp>
      <p:sp>
        <p:nvSpPr>
          <p:cNvPr id="6" name="內容版面配置區 5"/>
          <p:cNvSpPr>
            <a:spLocks noGrp="1"/>
          </p:cNvSpPr>
          <p:nvPr>
            <p:ph sz="quarter" idx="1"/>
          </p:nvPr>
        </p:nvSpPr>
        <p:spPr>
          <a:xfrm>
            <a:off x="179512" y="1600200"/>
            <a:ext cx="8784976" cy="4853136"/>
          </a:xfrm>
        </p:spPr>
        <p:txBody>
          <a:bodyPr>
            <a:normAutofit fontScale="92500" lnSpcReduction="20000"/>
          </a:bodyPr>
          <a:lstStyle/>
          <a:p>
            <a:r>
              <a:rPr lang="zh-TW" altLang="en-US" dirty="0" smtClean="0"/>
              <a:t>教學助理</a:t>
            </a:r>
            <a:r>
              <a:rPr lang="en-US" altLang="zh-TW" dirty="0" smtClean="0"/>
              <a:t>:</a:t>
            </a:r>
          </a:p>
          <a:p>
            <a:pPr marL="0" indent="0">
              <a:buNone/>
            </a:pPr>
            <a:r>
              <a:rPr lang="zh-TW" altLang="en-US" dirty="0" smtClean="0"/>
              <a:t>    </a:t>
            </a:r>
            <a:r>
              <a:rPr lang="zh-TW" altLang="en-US" sz="2400" dirty="0" smtClean="0"/>
              <a:t>研究生</a:t>
            </a:r>
            <a:r>
              <a:rPr lang="en-US" altLang="zh-TW" sz="2400" dirty="0" smtClean="0"/>
              <a:t>(</a:t>
            </a:r>
            <a:r>
              <a:rPr lang="zh-TW" altLang="en-US" sz="2400" dirty="0" smtClean="0"/>
              <a:t>配合課程</a:t>
            </a:r>
            <a:r>
              <a:rPr lang="zh-TW" altLang="en-US" sz="2400" dirty="0" smtClean="0">
                <a:latin typeface="新細明體"/>
                <a:ea typeface="新細明體"/>
              </a:rPr>
              <a:t>，如專題研討、書報討論等</a:t>
            </a:r>
            <a:r>
              <a:rPr lang="en-US" altLang="zh-TW" sz="2400" dirty="0" smtClean="0">
                <a:latin typeface="新細明體"/>
                <a:ea typeface="新細明體"/>
              </a:rPr>
              <a:t>)</a:t>
            </a:r>
            <a:r>
              <a:rPr lang="zh-TW" altLang="en-US" sz="2400" dirty="0" smtClean="0">
                <a:latin typeface="新細明體"/>
                <a:ea typeface="新細明體"/>
              </a:rPr>
              <a:t>           學習型</a:t>
            </a:r>
            <a:endParaRPr lang="en-US" altLang="zh-TW" sz="2400" dirty="0" smtClean="0">
              <a:latin typeface="新細明體"/>
              <a:ea typeface="新細明體"/>
            </a:endParaRPr>
          </a:p>
          <a:p>
            <a:pPr marL="0" indent="0">
              <a:buNone/>
            </a:pPr>
            <a:r>
              <a:rPr lang="zh-TW" altLang="en-US" sz="2400" dirty="0" smtClean="0"/>
              <a:t>     大學部</a:t>
            </a:r>
            <a:r>
              <a:rPr lang="en-US" altLang="zh-TW" sz="2400" dirty="0" smtClean="0"/>
              <a:t>(</a:t>
            </a:r>
            <a:r>
              <a:rPr lang="zh-TW" altLang="en-US" sz="2400" dirty="0" smtClean="0"/>
              <a:t>配合學習計畫</a:t>
            </a:r>
            <a:r>
              <a:rPr lang="en-US" altLang="zh-TW" sz="2400" dirty="0">
                <a:latin typeface="新細明體"/>
                <a:ea typeface="新細明體"/>
              </a:rPr>
              <a:t>:</a:t>
            </a:r>
            <a:r>
              <a:rPr lang="zh-TW" altLang="en-US" sz="2400" b="1" dirty="0" smtClean="0">
                <a:solidFill>
                  <a:srgbClr val="FF0000"/>
                </a:solidFill>
                <a:latin typeface="新細明體"/>
                <a:ea typeface="新細明體"/>
              </a:rPr>
              <a:t>職場倫理與就業力學習計畫</a:t>
            </a:r>
            <a:r>
              <a:rPr lang="en-US" altLang="zh-TW" sz="2400" dirty="0" smtClean="0">
                <a:latin typeface="新細明體"/>
                <a:ea typeface="新細明體"/>
              </a:rPr>
              <a:t>)</a:t>
            </a:r>
            <a:r>
              <a:rPr lang="zh-TW" altLang="en-US" sz="2400" dirty="0" smtClean="0">
                <a:latin typeface="新細明體"/>
                <a:ea typeface="新細明體"/>
              </a:rPr>
              <a:t>         學習型</a:t>
            </a:r>
            <a:r>
              <a:rPr lang="en-US" altLang="zh-TW" sz="2400" dirty="0">
                <a:solidFill>
                  <a:prstClr val="black"/>
                </a:solidFill>
                <a:latin typeface="新細明體"/>
                <a:ea typeface="新細明體"/>
              </a:rPr>
              <a:t>(</a:t>
            </a:r>
            <a:r>
              <a:rPr lang="zh-TW" altLang="en-US" sz="2400" b="1" dirty="0">
                <a:solidFill>
                  <a:srgbClr val="FF0000"/>
                </a:solidFill>
                <a:latin typeface="新細明體"/>
                <a:ea typeface="新細明體"/>
              </a:rPr>
              <a:t>學習生</a:t>
            </a:r>
            <a:r>
              <a:rPr lang="en-US" altLang="zh-TW" sz="2400" dirty="0">
                <a:solidFill>
                  <a:prstClr val="black"/>
                </a:solidFill>
                <a:latin typeface="新細明體"/>
                <a:ea typeface="新細明體"/>
              </a:rPr>
              <a:t>)</a:t>
            </a:r>
            <a:endParaRPr lang="en-US" altLang="zh-TW" sz="2400" dirty="0" smtClean="0"/>
          </a:p>
          <a:p>
            <a:r>
              <a:rPr lang="zh-TW" altLang="en-US" dirty="0" smtClean="0">
                <a:solidFill>
                  <a:prstClr val="black"/>
                </a:solidFill>
              </a:rPr>
              <a:t>各類研究</a:t>
            </a:r>
            <a:r>
              <a:rPr lang="zh-TW" altLang="en-US" dirty="0" smtClean="0"/>
              <a:t>計畫助理</a:t>
            </a:r>
            <a:r>
              <a:rPr lang="en-US" altLang="zh-TW" dirty="0" smtClean="0"/>
              <a:t>:</a:t>
            </a:r>
          </a:p>
          <a:p>
            <a:pPr marL="0" lvl="0" indent="0">
              <a:buClr>
                <a:srgbClr val="DD8047"/>
              </a:buClr>
              <a:buNone/>
            </a:pPr>
            <a:r>
              <a:rPr lang="zh-TW" altLang="en-US" sz="2400" dirty="0" smtClean="0">
                <a:solidFill>
                  <a:prstClr val="black"/>
                </a:solidFill>
              </a:rPr>
              <a:t>     研究生</a:t>
            </a:r>
            <a:r>
              <a:rPr lang="en-US" altLang="zh-TW" sz="2400" dirty="0">
                <a:solidFill>
                  <a:prstClr val="black"/>
                </a:solidFill>
              </a:rPr>
              <a:t>(</a:t>
            </a:r>
            <a:r>
              <a:rPr lang="zh-TW" altLang="en-US" sz="2400" dirty="0" smtClean="0">
                <a:solidFill>
                  <a:prstClr val="black"/>
                </a:solidFill>
              </a:rPr>
              <a:t>配合論文</a:t>
            </a:r>
            <a:r>
              <a:rPr lang="en-US" altLang="zh-TW" sz="2400" dirty="0" smtClean="0">
                <a:solidFill>
                  <a:prstClr val="black"/>
                </a:solidFill>
                <a:latin typeface="新細明體"/>
                <a:ea typeface="新細明體"/>
              </a:rPr>
              <a:t>)</a:t>
            </a:r>
            <a:r>
              <a:rPr lang="zh-TW" altLang="en-US" sz="2400" dirty="0" smtClean="0">
                <a:solidFill>
                  <a:prstClr val="black"/>
                </a:solidFill>
                <a:latin typeface="新細明體"/>
                <a:ea typeface="新細明體"/>
              </a:rPr>
              <a:t>          </a:t>
            </a:r>
            <a:r>
              <a:rPr lang="zh-TW" altLang="en-US" sz="2400" dirty="0">
                <a:solidFill>
                  <a:prstClr val="black"/>
                </a:solidFill>
                <a:latin typeface="新細明體"/>
                <a:ea typeface="新細明體"/>
              </a:rPr>
              <a:t>學習型</a:t>
            </a:r>
            <a:endParaRPr lang="en-US" altLang="zh-TW" sz="2400" dirty="0">
              <a:solidFill>
                <a:prstClr val="black"/>
              </a:solidFill>
              <a:latin typeface="新細明體"/>
              <a:ea typeface="新細明體"/>
            </a:endParaRPr>
          </a:p>
          <a:p>
            <a:pPr marL="0" lvl="0" indent="0">
              <a:buClr>
                <a:srgbClr val="DD8047"/>
              </a:buClr>
              <a:buNone/>
            </a:pPr>
            <a:r>
              <a:rPr lang="zh-TW" altLang="en-US" sz="2400" dirty="0">
                <a:solidFill>
                  <a:prstClr val="black"/>
                </a:solidFill>
              </a:rPr>
              <a:t>  </a:t>
            </a:r>
            <a:r>
              <a:rPr lang="zh-TW" altLang="en-US" sz="2400" dirty="0" smtClean="0">
                <a:solidFill>
                  <a:prstClr val="black"/>
                </a:solidFill>
              </a:rPr>
              <a:t>   大學部</a:t>
            </a:r>
            <a:r>
              <a:rPr lang="en-US" altLang="zh-TW" sz="2400" dirty="0" smtClean="0">
                <a:solidFill>
                  <a:prstClr val="black"/>
                </a:solidFill>
              </a:rPr>
              <a:t>(</a:t>
            </a:r>
            <a:r>
              <a:rPr lang="zh-TW" altLang="en-US" sz="2400" dirty="0" smtClean="0">
                <a:solidFill>
                  <a:prstClr val="black"/>
                </a:solidFill>
              </a:rPr>
              <a:t>配合實務專題</a:t>
            </a:r>
            <a:r>
              <a:rPr lang="en-US" altLang="zh-TW" sz="2400" dirty="0" smtClean="0">
                <a:solidFill>
                  <a:prstClr val="black"/>
                </a:solidFill>
              </a:rPr>
              <a:t>)</a:t>
            </a:r>
            <a:r>
              <a:rPr lang="zh-TW" altLang="en-US" sz="2400" dirty="0" smtClean="0">
                <a:solidFill>
                  <a:prstClr val="black"/>
                </a:solidFill>
              </a:rPr>
              <a:t>         </a:t>
            </a:r>
            <a:r>
              <a:rPr lang="zh-TW" altLang="en-US" sz="2400" dirty="0" smtClean="0">
                <a:solidFill>
                  <a:prstClr val="black"/>
                </a:solidFill>
                <a:latin typeface="新細明體"/>
                <a:ea typeface="新細明體"/>
              </a:rPr>
              <a:t>學習</a:t>
            </a:r>
            <a:r>
              <a:rPr lang="zh-TW" altLang="en-US" sz="2400" dirty="0">
                <a:solidFill>
                  <a:prstClr val="black"/>
                </a:solidFill>
                <a:latin typeface="新細明體"/>
                <a:ea typeface="新細明體"/>
              </a:rPr>
              <a:t>型</a:t>
            </a:r>
            <a:endParaRPr lang="en-US" altLang="zh-TW" sz="2400" dirty="0" smtClean="0">
              <a:solidFill>
                <a:prstClr val="black"/>
              </a:solidFill>
            </a:endParaRPr>
          </a:p>
          <a:p>
            <a:pPr marL="0" lvl="0" indent="0">
              <a:buClr>
                <a:srgbClr val="DD8047"/>
              </a:buClr>
              <a:buNone/>
            </a:pPr>
            <a:r>
              <a:rPr lang="zh-TW" altLang="en-US" sz="2400" dirty="0" smtClean="0">
                <a:solidFill>
                  <a:prstClr val="black"/>
                </a:solidFill>
              </a:rPr>
              <a:t>     臨時工</a:t>
            </a:r>
            <a:r>
              <a:rPr lang="en-US" altLang="zh-TW" sz="2400" dirty="0" smtClean="0">
                <a:solidFill>
                  <a:prstClr val="black"/>
                </a:solidFill>
              </a:rPr>
              <a:t>(</a:t>
            </a:r>
            <a:r>
              <a:rPr lang="zh-TW" altLang="en-US" sz="2400" dirty="0">
                <a:solidFill>
                  <a:prstClr val="black"/>
                </a:solidFill>
              </a:rPr>
              <a:t>配合學習</a:t>
            </a:r>
            <a:r>
              <a:rPr lang="zh-TW" altLang="en-US" sz="2400" dirty="0" smtClean="0">
                <a:solidFill>
                  <a:prstClr val="black"/>
                </a:solidFill>
              </a:rPr>
              <a:t>計畫</a:t>
            </a:r>
            <a:r>
              <a:rPr lang="en-US" altLang="zh-TW" sz="2400" dirty="0" smtClean="0">
                <a:solidFill>
                  <a:prstClr val="black"/>
                </a:solidFill>
                <a:latin typeface="新細明體"/>
                <a:ea typeface="新細明體"/>
              </a:rPr>
              <a:t>)</a:t>
            </a:r>
            <a:r>
              <a:rPr lang="zh-TW" altLang="en-US" sz="2400" dirty="0" smtClean="0">
                <a:solidFill>
                  <a:prstClr val="black"/>
                </a:solidFill>
                <a:latin typeface="新細明體"/>
                <a:ea typeface="新細明體"/>
              </a:rPr>
              <a:t>        學習型</a:t>
            </a:r>
            <a:r>
              <a:rPr lang="en-US" altLang="zh-TW" sz="2400" dirty="0" smtClean="0">
                <a:solidFill>
                  <a:prstClr val="black"/>
                </a:solidFill>
                <a:latin typeface="新細明體"/>
                <a:ea typeface="新細明體"/>
              </a:rPr>
              <a:t>(</a:t>
            </a:r>
            <a:r>
              <a:rPr lang="zh-TW" altLang="en-US" sz="2400" b="1" dirty="0" smtClean="0">
                <a:solidFill>
                  <a:srgbClr val="FF0000"/>
                </a:solidFill>
                <a:latin typeface="新細明體"/>
                <a:ea typeface="新細明體"/>
              </a:rPr>
              <a:t>學習生</a:t>
            </a:r>
            <a:r>
              <a:rPr lang="en-US" altLang="zh-TW" sz="2400" dirty="0" smtClean="0">
                <a:solidFill>
                  <a:prstClr val="black"/>
                </a:solidFill>
                <a:latin typeface="新細明體"/>
                <a:ea typeface="新細明體"/>
              </a:rPr>
              <a:t>)</a:t>
            </a:r>
          </a:p>
          <a:p>
            <a:pPr marL="0" lvl="0" indent="0">
              <a:buClr>
                <a:srgbClr val="DD8047"/>
              </a:buClr>
              <a:buNone/>
            </a:pPr>
            <a:r>
              <a:rPr lang="zh-TW" altLang="en-US" sz="2400" dirty="0" smtClean="0">
                <a:solidFill>
                  <a:prstClr val="black"/>
                </a:solidFill>
                <a:latin typeface="新細明體"/>
                <a:ea typeface="新細明體"/>
              </a:rPr>
              <a:t>      </a:t>
            </a:r>
            <a:r>
              <a:rPr lang="zh-TW" altLang="en-US" sz="2400" b="1" dirty="0" smtClean="0">
                <a:solidFill>
                  <a:srgbClr val="FF0000"/>
                </a:solidFill>
                <a:latin typeface="+mn-ea"/>
              </a:rPr>
              <a:t>特別情形          </a:t>
            </a:r>
            <a:r>
              <a:rPr lang="zh-TW" altLang="en-US" sz="2400" b="1" dirty="0" smtClean="0">
                <a:solidFill>
                  <a:srgbClr val="FF0000"/>
                </a:solidFill>
                <a:latin typeface="新細明體"/>
                <a:ea typeface="新細明體"/>
              </a:rPr>
              <a:t>勞務型 </a:t>
            </a:r>
            <a:r>
              <a:rPr lang="en-US" altLang="zh-TW" sz="2400" b="1" dirty="0" smtClean="0">
                <a:solidFill>
                  <a:srgbClr val="FF0000"/>
                </a:solidFill>
                <a:latin typeface="新細明體"/>
                <a:ea typeface="新細明體"/>
              </a:rPr>
              <a:t>(</a:t>
            </a:r>
            <a:r>
              <a:rPr lang="zh-TW" altLang="en-US" sz="2400" b="1" dirty="0" smtClean="0">
                <a:solidFill>
                  <a:srgbClr val="FF0000"/>
                </a:solidFill>
                <a:latin typeface="新細明體"/>
                <a:ea typeface="新細明體"/>
              </a:rPr>
              <a:t>增加之費用由計畫支出</a:t>
            </a:r>
            <a:r>
              <a:rPr lang="en-US" altLang="zh-TW" sz="2400" b="1" dirty="0" smtClean="0">
                <a:solidFill>
                  <a:srgbClr val="FF0000"/>
                </a:solidFill>
                <a:latin typeface="新細明體"/>
                <a:ea typeface="新細明體"/>
              </a:rPr>
              <a:t>)</a:t>
            </a:r>
            <a:endParaRPr lang="en-US" altLang="zh-TW" dirty="0" smtClean="0">
              <a:latin typeface="+mn-ea"/>
            </a:endParaRPr>
          </a:p>
          <a:p>
            <a:r>
              <a:rPr lang="zh-TW" altLang="en-US" dirty="0" smtClean="0"/>
              <a:t>工讀</a:t>
            </a:r>
            <a:r>
              <a:rPr lang="en-US" altLang="zh-TW" dirty="0" smtClean="0"/>
              <a:t>:</a:t>
            </a:r>
          </a:p>
          <a:p>
            <a:pPr marL="0" lvl="0" indent="0">
              <a:buClr>
                <a:srgbClr val="DD8047"/>
              </a:buClr>
              <a:buNone/>
            </a:pPr>
            <a:r>
              <a:rPr lang="zh-TW" altLang="en-US" sz="2400" dirty="0" smtClean="0">
                <a:solidFill>
                  <a:prstClr val="black"/>
                </a:solidFill>
              </a:rPr>
              <a:t>     </a:t>
            </a:r>
            <a:r>
              <a:rPr lang="zh-TW" altLang="en-US" sz="2400" b="1" dirty="0" smtClean="0">
                <a:solidFill>
                  <a:srgbClr val="FF0000"/>
                </a:solidFill>
              </a:rPr>
              <a:t>大工         </a:t>
            </a:r>
            <a:r>
              <a:rPr lang="zh-TW" altLang="en-US" sz="2400" b="1" dirty="0" smtClean="0">
                <a:solidFill>
                  <a:srgbClr val="FF0000"/>
                </a:solidFill>
                <a:latin typeface="新細明體"/>
                <a:ea typeface="新細明體"/>
              </a:rPr>
              <a:t>勞務型</a:t>
            </a:r>
            <a:endParaRPr lang="en-US" altLang="zh-TW" sz="2400" b="1" dirty="0">
              <a:solidFill>
                <a:srgbClr val="FF0000"/>
              </a:solidFill>
            </a:endParaRPr>
          </a:p>
          <a:p>
            <a:pPr marL="0" lvl="0" indent="0">
              <a:buClr>
                <a:srgbClr val="DD8047"/>
              </a:buClr>
              <a:buNone/>
            </a:pPr>
            <a:r>
              <a:rPr lang="zh-TW" altLang="en-US" sz="2400" dirty="0">
                <a:solidFill>
                  <a:prstClr val="black"/>
                </a:solidFill>
              </a:rPr>
              <a:t>   </a:t>
            </a:r>
            <a:r>
              <a:rPr lang="zh-TW" altLang="en-US" sz="2400" dirty="0" smtClean="0">
                <a:solidFill>
                  <a:prstClr val="black"/>
                </a:solidFill>
              </a:rPr>
              <a:t>  小工</a:t>
            </a:r>
            <a:r>
              <a:rPr lang="zh-TW" altLang="en-US" sz="2400" dirty="0" smtClean="0">
                <a:solidFill>
                  <a:prstClr val="black"/>
                </a:solidFill>
                <a:latin typeface="新細明體"/>
                <a:ea typeface="新細明體"/>
              </a:rPr>
              <a:t>、</a:t>
            </a:r>
            <a:r>
              <a:rPr lang="zh-TW" altLang="en-US" sz="2400" dirty="0" smtClean="0">
                <a:solidFill>
                  <a:prstClr val="black"/>
                </a:solidFill>
              </a:rPr>
              <a:t>臨時工 </a:t>
            </a:r>
            <a:r>
              <a:rPr lang="en-US" altLang="zh-TW" sz="2400" dirty="0" smtClean="0">
                <a:solidFill>
                  <a:prstClr val="black"/>
                </a:solidFill>
              </a:rPr>
              <a:t>(</a:t>
            </a:r>
            <a:r>
              <a:rPr lang="zh-TW" altLang="en-US" sz="2400" dirty="0">
                <a:solidFill>
                  <a:prstClr val="black"/>
                </a:solidFill>
              </a:rPr>
              <a:t>配合學習計畫</a:t>
            </a:r>
            <a:r>
              <a:rPr lang="en-US" altLang="zh-TW" sz="2400" dirty="0">
                <a:solidFill>
                  <a:prstClr val="black"/>
                </a:solidFill>
                <a:latin typeface="新細明體"/>
                <a:ea typeface="新細明體"/>
              </a:rPr>
              <a:t>)</a:t>
            </a:r>
            <a:r>
              <a:rPr lang="zh-TW" altLang="en-US" sz="2400" dirty="0">
                <a:solidFill>
                  <a:prstClr val="black"/>
                </a:solidFill>
                <a:latin typeface="新細明體"/>
                <a:ea typeface="新細明體"/>
              </a:rPr>
              <a:t>       </a:t>
            </a:r>
            <a:r>
              <a:rPr lang="zh-TW" altLang="en-US" sz="2400" dirty="0" smtClean="0">
                <a:solidFill>
                  <a:prstClr val="black"/>
                </a:solidFill>
                <a:latin typeface="新細明體"/>
                <a:ea typeface="新細明體"/>
              </a:rPr>
              <a:t>   學習型</a:t>
            </a:r>
            <a:r>
              <a:rPr lang="en-US" altLang="zh-TW" sz="2400" dirty="0">
                <a:solidFill>
                  <a:prstClr val="black"/>
                </a:solidFill>
                <a:latin typeface="新細明體"/>
                <a:ea typeface="新細明體"/>
              </a:rPr>
              <a:t>(</a:t>
            </a:r>
            <a:r>
              <a:rPr lang="zh-TW" altLang="en-US" sz="2400" b="1" dirty="0">
                <a:solidFill>
                  <a:srgbClr val="FF0000"/>
                </a:solidFill>
                <a:latin typeface="新細明體"/>
                <a:ea typeface="新細明體"/>
              </a:rPr>
              <a:t>學習生</a:t>
            </a:r>
            <a:r>
              <a:rPr lang="en-US" altLang="zh-TW" sz="2400" dirty="0">
                <a:solidFill>
                  <a:prstClr val="black"/>
                </a:solidFill>
                <a:latin typeface="新細明體"/>
                <a:ea typeface="新細明體"/>
              </a:rPr>
              <a:t>)</a:t>
            </a:r>
            <a:endParaRPr lang="en-US" altLang="zh-TW" dirty="0">
              <a:solidFill>
                <a:prstClr val="black"/>
              </a:solidFill>
            </a:endParaRPr>
          </a:p>
          <a:p>
            <a:endParaRPr lang="zh-TW" altLang="en-US" dirty="0"/>
          </a:p>
        </p:txBody>
      </p:sp>
      <p:sp>
        <p:nvSpPr>
          <p:cNvPr id="3" name="向右箭號 2"/>
          <p:cNvSpPr/>
          <p:nvPr/>
        </p:nvSpPr>
        <p:spPr>
          <a:xfrm>
            <a:off x="6336196" y="2138090"/>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向右箭號 6"/>
          <p:cNvSpPr/>
          <p:nvPr/>
        </p:nvSpPr>
        <p:spPr>
          <a:xfrm>
            <a:off x="6840252" y="2430900"/>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向右箭號 7"/>
          <p:cNvSpPr/>
          <p:nvPr/>
        </p:nvSpPr>
        <p:spPr>
          <a:xfrm>
            <a:off x="2935582" y="3449631"/>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向右箭號 8"/>
          <p:cNvSpPr/>
          <p:nvPr/>
        </p:nvSpPr>
        <p:spPr>
          <a:xfrm>
            <a:off x="3439638" y="3829030"/>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向右箭號 9"/>
          <p:cNvSpPr/>
          <p:nvPr/>
        </p:nvSpPr>
        <p:spPr>
          <a:xfrm>
            <a:off x="3347864" y="4234126"/>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向右箭號 10"/>
          <p:cNvSpPr/>
          <p:nvPr/>
        </p:nvSpPr>
        <p:spPr>
          <a:xfrm>
            <a:off x="1331640" y="5315586"/>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向右箭號 11"/>
          <p:cNvSpPr/>
          <p:nvPr/>
        </p:nvSpPr>
        <p:spPr>
          <a:xfrm>
            <a:off x="4382101" y="5687400"/>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向右箭號 12"/>
          <p:cNvSpPr/>
          <p:nvPr/>
        </p:nvSpPr>
        <p:spPr>
          <a:xfrm>
            <a:off x="1943999" y="4575869"/>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490938098"/>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6"/>
          <p:cNvGraphicFramePr>
            <a:graphicFrameLocks noGrp="1"/>
          </p:cNvGraphicFramePr>
          <p:nvPr>
            <p:ph sz="quarter" idx="1"/>
            <p:extLst>
              <p:ext uri="{D42A27DB-BD31-4B8C-83A1-F6EECF244321}">
                <p14:modId xmlns:p14="http://schemas.microsoft.com/office/powerpoint/2010/main" val="3712641882"/>
              </p:ext>
            </p:extLst>
          </p:nvPr>
        </p:nvGraphicFramePr>
        <p:xfrm>
          <a:off x="529208" y="260648"/>
          <a:ext cx="8147248"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364" name="日期版面配置區 3"/>
          <p:cNvSpPr>
            <a:spLocks noGrp="1"/>
          </p:cNvSpPr>
          <p:nvPr>
            <p:ph type="dt" sz="quarter" idx="10"/>
          </p:nvPr>
        </p:nvSpPr>
        <p:spPr bwMode="auto">
          <a:xfrm>
            <a:off x="6161856" y="6047234"/>
            <a:ext cx="24765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a:defRPr kumimoji="1">
                <a:solidFill>
                  <a:schemeClr val="tx1"/>
                </a:solidFill>
                <a:latin typeface="Arial" charset="0"/>
                <a:ea typeface="新細明體" pitchFamily="18" charset="-120"/>
              </a:defRPr>
            </a:lvl1pPr>
            <a:lvl2pPr marL="742950" indent="-285750">
              <a:defRPr kumimoji="1">
                <a:solidFill>
                  <a:schemeClr val="tx1"/>
                </a:solidFill>
                <a:latin typeface="Arial" charset="0"/>
                <a:ea typeface="新細明體" pitchFamily="18" charset="-120"/>
              </a:defRPr>
            </a:lvl2pPr>
            <a:lvl3pPr marL="1143000" indent="-228600">
              <a:defRPr kumimoji="1">
                <a:solidFill>
                  <a:schemeClr val="tx1"/>
                </a:solidFill>
                <a:latin typeface="Arial" charset="0"/>
                <a:ea typeface="新細明體" pitchFamily="18" charset="-120"/>
              </a:defRPr>
            </a:lvl3pPr>
            <a:lvl4pPr marL="1600200" indent="-228600">
              <a:defRPr kumimoji="1">
                <a:solidFill>
                  <a:schemeClr val="tx1"/>
                </a:solidFill>
                <a:latin typeface="Arial" charset="0"/>
                <a:ea typeface="新細明體" pitchFamily="18" charset="-120"/>
              </a:defRPr>
            </a:lvl4pPr>
            <a:lvl5pPr marL="2057400" indent="-22860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fld id="{685342A0-AC04-4CC9-9145-0EFB5E674953}" type="datetime1">
              <a:rPr kumimoji="0" lang="zh-TW" altLang="en-US" smtClean="0">
                <a:solidFill>
                  <a:schemeClr val="tx2"/>
                </a:solidFill>
              </a:rPr>
              <a:pPr/>
              <a:t>2015/10/15</a:t>
            </a:fld>
            <a:endParaRPr kumimoji="0" lang="en-US" altLang="zh-TW" dirty="0" smtClean="0">
              <a:solidFill>
                <a:schemeClr val="tx2"/>
              </a:solidFill>
            </a:endParaRPr>
          </a:p>
        </p:txBody>
      </p:sp>
      <p:sp>
        <p:nvSpPr>
          <p:cNvPr id="6" name="投影片編號版面配置區 5"/>
          <p:cNvSpPr>
            <a:spLocks noGrp="1"/>
          </p:cNvSpPr>
          <p:nvPr>
            <p:ph type="sldNum" sz="quarter" idx="12"/>
          </p:nvPr>
        </p:nvSpPr>
        <p:spPr/>
        <p:txBody>
          <a:bodyPr>
            <a:normAutofit fontScale="85000" lnSpcReduction="20000"/>
          </a:bodyPr>
          <a:lstStyle/>
          <a:p>
            <a:pPr>
              <a:defRPr/>
            </a:pPr>
            <a:fld id="{118DA402-87B4-4C41-A8D6-8C25960E1671}" type="slidenum">
              <a:rPr lang="en-US" altLang="zh-TW" smtClean="0"/>
              <a:pPr>
                <a:defRPr/>
              </a:pPr>
              <a:t>6</a:t>
            </a:fld>
            <a:endParaRPr lang="en-US" altLang="zh-TW"/>
          </a:p>
        </p:txBody>
      </p:sp>
    </p:spTree>
    <p:extLst>
      <p:ext uri="{BB962C8B-B14F-4D97-AF65-F5344CB8AC3E}">
        <p14:creationId xmlns:p14="http://schemas.microsoft.com/office/powerpoint/2010/main" val="2003564000"/>
      </p:ext>
    </p:extLst>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庸">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25826</TotalTime>
  <Words>581</Words>
  <Application>Microsoft Office PowerPoint</Application>
  <PresentationFormat>如螢幕大小 (4:3)</PresentationFormat>
  <Paragraphs>51</Paragraphs>
  <Slides>6</Slides>
  <Notes>1</Notes>
  <HiddenSlides>0</HiddenSlides>
  <MMClips>0</MMClips>
  <ScaleCrop>false</ScaleCrop>
  <HeadingPairs>
    <vt:vector size="4" baseType="variant">
      <vt:variant>
        <vt:lpstr>佈景主題</vt:lpstr>
      </vt:variant>
      <vt:variant>
        <vt:i4>1</vt:i4>
      </vt:variant>
      <vt:variant>
        <vt:lpstr>投影片標題</vt:lpstr>
      </vt:variant>
      <vt:variant>
        <vt:i4>6</vt:i4>
      </vt:variant>
    </vt:vector>
  </HeadingPairs>
  <TitlesOfParts>
    <vt:vector size="7" baseType="lpstr">
      <vt:lpstr>中庸</vt:lpstr>
      <vt:lpstr>國立虎尾科技大學強化學生兼任助理與勞動權益保障處理原則 簡報</vt:lpstr>
      <vt:lpstr>事件緣起</vt:lpstr>
      <vt:lpstr>「學習」為主要目的及範疇</vt:lpstr>
      <vt:lpstr>勞動契約範疇</vt:lpstr>
      <vt:lpstr>因應措施</vt:lpstr>
      <vt:lpstr>PowerPoint 簡報</vt:lpstr>
    </vt:vector>
  </TitlesOfParts>
  <Company>ncku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chenml</dc:creator>
  <cp:lastModifiedBy>admin</cp:lastModifiedBy>
  <cp:revision>1430</cp:revision>
  <cp:lastPrinted>2015-03-18T09:50:50Z</cp:lastPrinted>
  <dcterms:created xsi:type="dcterms:W3CDTF">2003-11-14T10:45:19Z</dcterms:created>
  <dcterms:modified xsi:type="dcterms:W3CDTF">2015-10-15T02:44:36Z</dcterms:modified>
</cp:coreProperties>
</file>